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2" r:id="rId4"/>
    <p:sldMasterId id="2147483729" r:id="rId5"/>
  </p:sldMasterIdLst>
  <p:notesMasterIdLst>
    <p:notesMasterId r:id="rId55"/>
  </p:notesMasterIdLst>
  <p:sldIdLst>
    <p:sldId id="405" r:id="rId6"/>
    <p:sldId id="496" r:id="rId7"/>
    <p:sldId id="498" r:id="rId8"/>
    <p:sldId id="499" r:id="rId9"/>
    <p:sldId id="1970" r:id="rId10"/>
    <p:sldId id="1968" r:id="rId11"/>
    <p:sldId id="1870" r:id="rId12"/>
    <p:sldId id="1877" r:id="rId13"/>
    <p:sldId id="1872" r:id="rId14"/>
    <p:sldId id="1873" r:id="rId15"/>
    <p:sldId id="1874" r:id="rId16"/>
    <p:sldId id="1875" r:id="rId17"/>
    <p:sldId id="1969" r:id="rId18"/>
    <p:sldId id="1868" r:id="rId19"/>
    <p:sldId id="1876" r:id="rId20"/>
    <p:sldId id="1860" r:id="rId21"/>
    <p:sldId id="1971" r:id="rId22"/>
    <p:sldId id="1966" r:id="rId23"/>
    <p:sldId id="278" r:id="rId24"/>
    <p:sldId id="279" r:id="rId25"/>
    <p:sldId id="1965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1862" r:id="rId35"/>
    <p:sldId id="288" r:id="rId36"/>
    <p:sldId id="289" r:id="rId37"/>
    <p:sldId id="1863" r:id="rId38"/>
    <p:sldId id="290" r:id="rId39"/>
    <p:sldId id="291" r:id="rId40"/>
    <p:sldId id="292" r:id="rId41"/>
    <p:sldId id="1972" r:id="rId42"/>
    <p:sldId id="293" r:id="rId43"/>
    <p:sldId id="294" r:id="rId44"/>
    <p:sldId id="295" r:id="rId45"/>
    <p:sldId id="296" r:id="rId46"/>
    <p:sldId id="297" r:id="rId47"/>
    <p:sldId id="1973" r:id="rId48"/>
    <p:sldId id="1974" r:id="rId49"/>
    <p:sldId id="299" r:id="rId50"/>
    <p:sldId id="1871" r:id="rId51"/>
    <p:sldId id="1975" r:id="rId52"/>
    <p:sldId id="300" r:id="rId53"/>
    <p:sldId id="513" r:id="rId54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612F4-BA01-E849-A8D9-68F067FA60C4}" v="259" dt="2022-02-23T17:55:4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442" autoAdjust="0"/>
  </p:normalViewPr>
  <p:slideViewPr>
    <p:cSldViewPr snapToGrid="0">
      <p:cViewPr varScale="1">
        <p:scale>
          <a:sx n="82" d="100"/>
          <a:sy n="82" d="100"/>
        </p:scale>
        <p:origin x="1480" y="16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Sherif Khattab" userId="c83b1e15-36f3-4f46-aceb-05aac24c545e" providerId="ADAL" clId="{2AD665B8-1C37-413B-9F2A-17C30EA6D6F5}"/>
    <pc:docChg chg="undo custSel addSld delSld modSld">
      <pc:chgData name="Sherif Khattab" userId="c83b1e15-36f3-4f46-aceb-05aac24c545e" providerId="ADAL" clId="{2AD665B8-1C37-413B-9F2A-17C30EA6D6F5}" dt="2021-03-04T15:12:23.567" v="53" actId="478"/>
      <pc:docMkLst>
        <pc:docMk/>
      </pc:docMkLst>
      <pc:sldChg chg="modSp add del mod">
        <pc:chgData name="Sherif Khattab" userId="c83b1e15-36f3-4f46-aceb-05aac24c545e" providerId="ADAL" clId="{2AD665B8-1C37-413B-9F2A-17C30EA6D6F5}" dt="2021-03-04T14:04:17.181" v="52" actId="47"/>
        <pc:sldMkLst>
          <pc:docMk/>
          <pc:sldMk cId="1118126329" sldId="280"/>
        </pc:sldMkLst>
        <pc:spChg chg="mod">
          <ac:chgData name="Sherif Khattab" userId="c83b1e15-36f3-4f46-aceb-05aac24c545e" providerId="ADAL" clId="{2AD665B8-1C37-413B-9F2A-17C30EA6D6F5}" dt="2021-03-04T14:03:10.877" v="51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989359202" sldId="281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403657541" sldId="282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407258789" sldId="283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1731190512" sldId="284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2549475221" sldId="285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1304881813" sldId="286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471186739" sldId="287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1756732566" sldId="288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1520448114" sldId="289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34331292" sldId="290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783626647" sldId="291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237454185" sldId="292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2838941203" sldId="293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2731882681" sldId="294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281243642" sldId="295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1122206788" sldId="296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56178792" sldId="297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433095069" sldId="298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3667448653" sldId="299"/>
        </pc:sldMkLst>
      </pc:sldChg>
      <pc:sldChg chg="add del">
        <pc:chgData name="Sherif Khattab" userId="c83b1e15-36f3-4f46-aceb-05aac24c545e" providerId="ADAL" clId="{2AD665B8-1C37-413B-9F2A-17C30EA6D6F5}" dt="2021-03-04T14:04:17.181" v="52" actId="47"/>
        <pc:sldMkLst>
          <pc:docMk/>
          <pc:sldMk cId="89067327" sldId="300"/>
        </pc:sldMkLst>
      </pc:sldChg>
      <pc:sldChg chg="delSp mod">
        <pc:chgData name="Sherif Khattab" userId="c83b1e15-36f3-4f46-aceb-05aac24c545e" providerId="ADAL" clId="{2AD665B8-1C37-413B-9F2A-17C30EA6D6F5}" dt="2021-03-04T15:12:23.567" v="53" actId="478"/>
        <pc:sldMkLst>
          <pc:docMk/>
          <pc:sldMk cId="1894775455" sldId="405"/>
        </pc:sldMkLst>
        <pc:spChg chg="del">
          <ac:chgData name="Sherif Khattab" userId="c83b1e15-36f3-4f46-aceb-05aac24c545e" providerId="ADAL" clId="{2AD665B8-1C37-413B-9F2A-17C30EA6D6F5}" dt="2021-03-04T15:12:23.567" v="5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14A7F364-62CB-4ADA-8EC0-7913219DF7CF}"/>
    <pc:docChg chg="custSel addSld delSld modSld sldOrd delMainMaster">
      <pc:chgData name="Khattab, Sherif" userId="c83b1e15-36f3-4f46-aceb-05aac24c545e" providerId="ADAL" clId="{14A7F364-62CB-4ADA-8EC0-7913219DF7CF}" dt="2021-10-19T16:14:00.520" v="120" actId="2696"/>
      <pc:docMkLst>
        <pc:docMk/>
      </pc:docMkLst>
      <pc:sldChg chg="modSp add del mod modClrScheme chgLayout">
        <pc:chgData name="Khattab, Sherif" userId="c83b1e15-36f3-4f46-aceb-05aac24c545e" providerId="ADAL" clId="{14A7F364-62CB-4ADA-8EC0-7913219DF7CF}" dt="2021-10-18T16:46:08.432" v="85" actId="27636"/>
        <pc:sldMkLst>
          <pc:docMk/>
          <pc:sldMk cId="3742265227" sldId="258"/>
        </pc:sldMkLst>
        <pc:spChg chg="mod ord">
          <ac:chgData name="Khattab, Sherif" userId="c83b1e15-36f3-4f46-aceb-05aac24c545e" providerId="ADAL" clId="{14A7F364-62CB-4ADA-8EC0-7913219DF7CF}" dt="2021-10-18T16:46:08.432" v="85" actId="27636"/>
          <ac:spMkLst>
            <pc:docMk/>
            <pc:sldMk cId="3742265227" sldId="258"/>
            <ac:spMk id="43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42265227" sldId="258"/>
            <ac:spMk id="4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42265227" sldId="258"/>
            <ac:spMk id="45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6:29.939" v="92" actId="14100"/>
        <pc:sldMkLst>
          <pc:docMk/>
          <pc:sldMk cId="3631118870" sldId="259"/>
        </pc:sldMkLst>
        <pc:spChg chg="mod ord">
          <ac:chgData name="Khattab, Sherif" userId="c83b1e15-36f3-4f46-aceb-05aac24c545e" providerId="ADAL" clId="{14A7F364-62CB-4ADA-8EC0-7913219DF7CF}" dt="2021-10-18T16:46:29.939" v="92" actId="14100"/>
          <ac:spMkLst>
            <pc:docMk/>
            <pc:sldMk cId="3631118870" sldId="259"/>
            <ac:spMk id="5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31118870" sldId="259"/>
            <ac:spMk id="5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31118870" sldId="259"/>
            <ac:spMk id="61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6:48.165" v="96" actId="1076"/>
        <pc:sldMkLst>
          <pc:docMk/>
          <pc:sldMk cId="3655359375" sldId="260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55359375" sldId="260"/>
            <ac:spMk id="66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55359375" sldId="260"/>
            <ac:spMk id="67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6:46:43.321" v="94" actId="1076"/>
          <ac:spMkLst>
            <pc:docMk/>
            <pc:sldMk cId="3655359375" sldId="260"/>
            <ac:spMk id="7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6:46:48.165" v="96" actId="1076"/>
          <ac:spMkLst>
            <pc:docMk/>
            <pc:sldMk cId="3655359375" sldId="260"/>
            <ac:spMk id="7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55359375" sldId="260"/>
            <ac:spMk id="72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6:57.802" v="98" actId="27636"/>
        <pc:sldMkLst>
          <pc:docMk/>
          <pc:sldMk cId="1758073367" sldId="261"/>
        </pc:sldMkLst>
        <pc:spChg chg="mod ord">
          <ac:chgData name="Khattab, Sherif" userId="c83b1e15-36f3-4f46-aceb-05aac24c545e" providerId="ADAL" clId="{14A7F364-62CB-4ADA-8EC0-7913219DF7CF}" dt="2021-10-18T16:46:57.802" v="98" actId="27636"/>
          <ac:spMkLst>
            <pc:docMk/>
            <pc:sldMk cId="1758073367" sldId="261"/>
            <ac:spMk id="77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758073367" sldId="261"/>
            <ac:spMk id="78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758073367" sldId="261"/>
            <ac:spMk id="88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7:08.039" v="99" actId="27636"/>
        <pc:sldMkLst>
          <pc:docMk/>
          <pc:sldMk cId="357869667" sldId="262"/>
        </pc:sldMkLst>
        <pc:spChg chg="mod ord">
          <ac:chgData name="Khattab, Sherif" userId="c83b1e15-36f3-4f46-aceb-05aac24c545e" providerId="ADAL" clId="{14A7F364-62CB-4ADA-8EC0-7913219DF7CF}" dt="2021-10-18T16:47:08.039" v="99" actId="27636"/>
          <ac:spMkLst>
            <pc:docMk/>
            <pc:sldMk cId="357869667" sldId="262"/>
            <ac:spMk id="93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57869667" sldId="262"/>
            <ac:spMk id="9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57869667" sldId="262"/>
            <ac:spMk id="95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5:30.226" v="82" actId="1076"/>
        <pc:sldMkLst>
          <pc:docMk/>
          <pc:sldMk cId="1342083279" sldId="276"/>
        </pc:sldMkLst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342083279" sldId="276"/>
            <ac:spMk id="2" creationId="{76F511F3-68CC-784A-891A-466C83DCD0C8}"/>
          </ac:spMkLst>
        </pc:spChg>
        <pc:spChg chg="mod ord">
          <ac:chgData name="Khattab, Sherif" userId="c83b1e15-36f3-4f46-aceb-05aac24c545e" providerId="ADAL" clId="{14A7F364-62CB-4ADA-8EC0-7913219DF7CF}" dt="2021-10-18T16:45:26.447" v="81" actId="27636"/>
          <ac:spMkLst>
            <pc:docMk/>
            <pc:sldMk cId="1342083279" sldId="276"/>
            <ac:spMk id="60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342083279" sldId="276"/>
            <ac:spMk id="605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342083279" sldId="276"/>
            <ac:spMk id="606" creationId="{00000000-0000-0000-0000-000000000000}"/>
          </ac:spMkLst>
        </pc:spChg>
        <pc:picChg chg="mod">
          <ac:chgData name="Khattab, Sherif" userId="c83b1e15-36f3-4f46-aceb-05aac24c545e" providerId="ADAL" clId="{14A7F364-62CB-4ADA-8EC0-7913219DF7CF}" dt="2021-10-18T16:45:30.226" v="82" actId="1076"/>
          <ac:picMkLst>
            <pc:docMk/>
            <pc:sldMk cId="1342083279" sldId="276"/>
            <ac:picMk id="4" creationId="{35FE9EC0-1395-4610-BD61-4EF0D5B68B0F}"/>
          </ac:picMkLst>
        </pc:picChg>
      </pc:sldChg>
      <pc:sldChg chg="modSp add del mod modClrScheme chgLayout">
        <pc:chgData name="Khattab, Sherif" userId="c83b1e15-36f3-4f46-aceb-05aac24c545e" providerId="ADAL" clId="{14A7F364-62CB-4ADA-8EC0-7913219DF7CF}" dt="2021-10-18T16:46:03.524" v="84" actId="27636"/>
        <pc:sldMkLst>
          <pc:docMk/>
          <pc:sldMk cId="543874095" sldId="277"/>
        </pc:sldMkLst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543874095" sldId="277"/>
            <ac:spMk id="2" creationId="{35B2CF40-8AE9-5E47-B37B-98E3AB622FCE}"/>
          </ac:spMkLst>
        </pc:spChg>
        <pc:spChg chg="mod ord">
          <ac:chgData name="Khattab, Sherif" userId="c83b1e15-36f3-4f46-aceb-05aac24c545e" providerId="ADAL" clId="{14A7F364-62CB-4ADA-8EC0-7913219DF7CF}" dt="2021-10-18T16:46:03.524" v="84" actId="27636"/>
          <ac:spMkLst>
            <pc:docMk/>
            <pc:sldMk cId="543874095" sldId="277"/>
            <ac:spMk id="61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543874095" sldId="277"/>
            <ac:spMk id="612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543874095" sldId="277"/>
            <ac:spMk id="613" creationId="{00000000-0000-0000-0000-000000000000}"/>
          </ac:spMkLst>
        </pc:spChg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821614231" sldId="279"/>
        </pc:sldMkLst>
      </pc:sldChg>
      <pc:sldChg chg="modSp add del mod ord">
        <pc:chgData name="Khattab, Sherif" userId="c83b1e15-36f3-4f46-aceb-05aac24c545e" providerId="ADAL" clId="{14A7F364-62CB-4ADA-8EC0-7913219DF7CF}" dt="2021-10-18T14:30:47.749" v="19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14A7F364-62CB-4ADA-8EC0-7913219DF7CF}" dt="2021-10-18T14:30:47.749" v="19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14A7F364-62CB-4ADA-8EC0-7913219DF7CF}" dt="2021-10-18T14:30:56.660" v="3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14A7F364-62CB-4ADA-8EC0-7913219DF7CF}" dt="2021-10-18T14:30:56.660" v="3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14A7F364-62CB-4ADA-8EC0-7913219DF7CF}" dt="2021-10-18T14:31:07.606" v="5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14A7F364-62CB-4ADA-8EC0-7913219DF7CF}" dt="2021-10-18T14:31:05.680" v="54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14A7F364-62CB-4ADA-8EC0-7913219DF7CF}" dt="2021-10-18T14:31:07.606" v="5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14A7F364-62CB-4ADA-8EC0-7913219DF7CF}" dt="2021-10-19T16:13:43.659" v="1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14A7F364-62CB-4ADA-8EC0-7913219DF7CF}" dt="2021-10-19T16:13:43.659" v="1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7:16.771" v="101" actId="27636"/>
        <pc:sldMkLst>
          <pc:docMk/>
          <pc:sldMk cId="3409369998" sldId="1862"/>
        </pc:sldMkLst>
        <pc:spChg chg="mod ord">
          <ac:chgData name="Khattab, Sherif" userId="c83b1e15-36f3-4f46-aceb-05aac24c545e" providerId="ADAL" clId="{14A7F364-62CB-4ADA-8EC0-7913219DF7CF}" dt="2021-10-18T16:47:16.771" v="101" actId="27636"/>
          <ac:spMkLst>
            <pc:docMk/>
            <pc:sldMk cId="3409369998" sldId="1862"/>
            <ac:spMk id="10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125" v="12" actId="27636"/>
          <ac:spMkLst>
            <pc:docMk/>
            <pc:sldMk cId="3409369998" sldId="1862"/>
            <ac:spMk id="10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09369998" sldId="1862"/>
            <ac:spMk id="102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2T16:27:05.009" v="11" actId="700"/>
        <pc:sldMkLst>
          <pc:docMk/>
          <pc:sldMk cId="3737516041" sldId="1863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37516041" sldId="1863"/>
            <ac:spMk id="107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37516041" sldId="1863"/>
            <ac:spMk id="108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37516041" sldId="1863"/>
            <ac:spMk id="109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37516041" sldId="1863"/>
            <ac:spMk id="11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37516041" sldId="1863"/>
            <ac:spMk id="111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2T16:27:05.009" v="11" actId="700"/>
        <pc:sldMkLst>
          <pc:docMk/>
          <pc:sldMk cId="2432008761" sldId="1864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432008761" sldId="1864"/>
            <ac:spMk id="116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432008761" sldId="1864"/>
            <ac:spMk id="117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432008761" sldId="1864"/>
            <ac:spMk id="118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4:31:43.674" v="79" actId="404"/>
        <pc:sldMkLst>
          <pc:docMk/>
          <pc:sldMk cId="3123381846" sldId="1865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123381846" sldId="1865"/>
            <ac:spMk id="123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4:31:43.674" v="79" actId="404"/>
          <ac:spMkLst>
            <pc:docMk/>
            <pc:sldMk cId="3123381846" sldId="1865"/>
            <ac:spMk id="12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123381846" sldId="1865"/>
            <ac:spMk id="126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8T16:47:26.536" v="102" actId="27636"/>
        <pc:sldMkLst>
          <pc:docMk/>
          <pc:sldMk cId="3970844411" sldId="1866"/>
        </pc:sldMkLst>
        <pc:spChg chg="mod ord">
          <ac:chgData name="Khattab, Sherif" userId="c83b1e15-36f3-4f46-aceb-05aac24c545e" providerId="ADAL" clId="{14A7F364-62CB-4ADA-8EC0-7913219DF7CF}" dt="2021-10-18T16:47:26.536" v="102" actId="27636"/>
          <ac:spMkLst>
            <pc:docMk/>
            <pc:sldMk cId="3970844411" sldId="1866"/>
            <ac:spMk id="13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970844411" sldId="1866"/>
            <ac:spMk id="132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970844411" sldId="1866"/>
            <ac:spMk id="133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9T16:14:00.520" v="120" actId="2696"/>
        <pc:sldMkLst>
          <pc:docMk/>
          <pc:sldMk cId="66987801" sldId="1867"/>
        </pc:sldMkLst>
        <pc:spChg chg="mod ord">
          <ac:chgData name="Khattab, Sherif" userId="c83b1e15-36f3-4f46-aceb-05aac24c545e" providerId="ADAL" clId="{14A7F364-62CB-4ADA-8EC0-7913219DF7CF}" dt="2021-10-18T16:47:34.769" v="103" actId="27636"/>
          <ac:spMkLst>
            <pc:docMk/>
            <pc:sldMk cId="66987801" sldId="1867"/>
            <ac:spMk id="138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66987801" sldId="1867"/>
            <ac:spMk id="139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66987801" sldId="1867"/>
            <ac:spMk id="140" creationId="{00000000-0000-0000-0000-000000000000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9T16:14:00.520" v="120" actId="2696"/>
        <pc:sldMkLst>
          <pc:docMk/>
          <pc:sldMk cId="422877061" sldId="1868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22877061" sldId="1868"/>
            <ac:spMk id="145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22877061" sldId="1868"/>
            <ac:spMk id="146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22877061" sldId="1868"/>
            <ac:spMk id="147" creationId="{00000000-0000-0000-0000-000000000000}"/>
          </ac:spMkLst>
        </pc:spChg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14A7F364-62CB-4ADA-8EC0-7913219DF7CF}" dt="2021-10-19T16:14:00.520" v="120" actId="2696"/>
        <pc:sldMkLst>
          <pc:docMk/>
          <pc:sldMk cId="988493758" sldId="1877"/>
        </pc:sldMkLst>
      </pc:sldChg>
      <pc:sldChg chg="addSp delSp modSp add del mod modClrScheme chgLayout">
        <pc:chgData name="Khattab, Sherif" userId="c83b1e15-36f3-4f46-aceb-05aac24c545e" providerId="ADAL" clId="{14A7F364-62CB-4ADA-8EC0-7913219DF7CF}" dt="2021-10-12T16:27:05.140" v="13" actId="27636"/>
        <pc:sldMkLst>
          <pc:docMk/>
          <pc:sldMk cId="2186169463" sldId="1879"/>
        </pc:sldMkLst>
        <pc:spChg chg="del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186169463" sldId="1879"/>
            <ac:spMk id="2" creationId="{7298161E-B515-40F1-BD3F-8B6DE4E57938}"/>
          </ac:spMkLst>
        </pc:spChg>
        <pc:spChg chg="mod ord">
          <ac:chgData name="Khattab, Sherif" userId="c83b1e15-36f3-4f46-aceb-05aac24c545e" providerId="ADAL" clId="{14A7F364-62CB-4ADA-8EC0-7913219DF7CF}" dt="2021-10-12T16:27:05.140" v="13" actId="27636"/>
          <ac:spMkLst>
            <pc:docMk/>
            <pc:sldMk cId="2186169463" sldId="1879"/>
            <ac:spMk id="3" creationId="{43B55EAA-ED9B-4170-A01E-F1933B7CBC72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186169463" sldId="1879"/>
            <ac:spMk id="4" creationId="{4B874F0C-B7CD-4512-9E9D-053B206055ED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186169463" sldId="1879"/>
            <ac:spMk id="5" creationId="{02BBDD4D-2A2C-4806-8F98-64BD229EAF10}"/>
          </ac:spMkLst>
        </pc:spChg>
        <pc:spChg chg="add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2186169463" sldId="1879"/>
            <ac:spMk id="6" creationId="{33B40A63-FF65-425E-85CF-FE21A6887BD2}"/>
          </ac:spMkLst>
        </pc:spChg>
      </pc:sldChg>
      <pc:sldChg chg="addSp delSp modSp add del mod modClrScheme chgLayout">
        <pc:chgData name="Khattab, Sherif" userId="c83b1e15-36f3-4f46-aceb-05aac24c545e" providerId="ADAL" clId="{14A7F364-62CB-4ADA-8EC0-7913219DF7CF}" dt="2021-10-12T16:27:05.009" v="11" actId="700"/>
        <pc:sldMkLst>
          <pc:docMk/>
          <pc:sldMk cId="4145067663" sldId="1880"/>
        </pc:sldMkLst>
        <pc:spChg chg="del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145067663" sldId="1880"/>
            <ac:spMk id="2" creationId="{68520225-9C01-4854-950B-5145302AEA11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145067663" sldId="1880"/>
            <ac:spMk id="3" creationId="{F6311B56-A000-4F30-B7D8-EB4463F67C98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145067663" sldId="1880"/>
            <ac:spMk id="4" creationId="{B6E39A87-1759-4F66-95DB-45B3EDB7A4B9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145067663" sldId="1880"/>
            <ac:spMk id="5" creationId="{F9EA317A-0F5B-4F12-8EB4-A173CBEDF431}"/>
          </ac:spMkLst>
        </pc:spChg>
        <pc:spChg chg="add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4145067663" sldId="1880"/>
            <ac:spMk id="6" creationId="{A0ECFF96-2C07-48DE-A948-A9E4431283C5}"/>
          </ac:spMkLst>
        </pc:spChg>
      </pc:sldChg>
      <pc:sldChg chg="addSp delSp modSp add del mod chgLayout">
        <pc:chgData name="Khattab, Sherif" userId="c83b1e15-36f3-4f46-aceb-05aac24c545e" providerId="ADAL" clId="{14A7F364-62CB-4ADA-8EC0-7913219DF7CF}" dt="2021-10-18T16:45:59.432" v="83" actId="47"/>
        <pc:sldMkLst>
          <pc:docMk/>
          <pc:sldMk cId="479718214" sldId="1881"/>
        </pc:sldMkLst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479718214" sldId="1881"/>
            <ac:spMk id="2" creationId="{A679538D-C362-4DFB-9B44-F0C247DEBA0A}"/>
          </ac:spMkLst>
        </pc:spChg>
        <pc:spChg chg="del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479718214" sldId="1881"/>
            <ac:spMk id="3" creationId="{3F297EE8-5F8E-4B33-A71C-317D39D017CB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479718214" sldId="1881"/>
            <ac:spMk id="4" creationId="{161E02C5-7A4E-4125-AB4E-CC55AD9A958B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479718214" sldId="1881"/>
            <ac:spMk id="5" creationId="{6DC11E00-8BC5-4FD5-9959-638D9C53E6AF}"/>
          </ac:spMkLst>
        </pc:spChg>
        <pc:spChg chg="add 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479718214" sldId="1881"/>
            <ac:spMk id="6" creationId="{9400B4C7-963B-4FDE-8578-A288F602BA10}"/>
          </ac:spMkLst>
        </pc:spChg>
      </pc:sldChg>
      <pc:sldChg chg="addSp delSp modSp add del mod chgLayout">
        <pc:chgData name="Khattab, Sherif" userId="c83b1e15-36f3-4f46-aceb-05aac24c545e" providerId="ADAL" clId="{14A7F364-62CB-4ADA-8EC0-7913219DF7CF}" dt="2021-10-12T16:26:49.018" v="10" actId="700"/>
        <pc:sldMkLst>
          <pc:docMk/>
          <pc:sldMk cId="721862585" sldId="1882"/>
        </pc:sldMkLst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721862585" sldId="1882"/>
            <ac:spMk id="2" creationId="{732CD307-C913-4BC9-A50F-425A4DD58307}"/>
          </ac:spMkLst>
        </pc:spChg>
        <pc:spChg chg="del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721862585" sldId="1882"/>
            <ac:spMk id="3" creationId="{FA727586-99B1-42C0-9057-B7FD8F267B61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721862585" sldId="1882"/>
            <ac:spMk id="4" creationId="{1D596641-57E2-4111-946C-EC74F90F3434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721862585" sldId="1882"/>
            <ac:spMk id="5" creationId="{FA414B7C-2236-450A-AE1F-1D348B369D97}"/>
          </ac:spMkLst>
        </pc:spChg>
        <pc:spChg chg="add 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721862585" sldId="1882"/>
            <ac:spMk id="6" creationId="{080FD220-3191-446B-9E59-B64E3595217E}"/>
          </ac:spMkLst>
        </pc:spChg>
      </pc:sldChg>
      <pc:sldChg chg="modSp add del mod chgLayout">
        <pc:chgData name="Khattab, Sherif" userId="c83b1e15-36f3-4f46-aceb-05aac24c545e" providerId="ADAL" clId="{14A7F364-62CB-4ADA-8EC0-7913219DF7CF}" dt="2021-10-12T16:26:49.018" v="10" actId="700"/>
        <pc:sldMkLst>
          <pc:docMk/>
          <pc:sldMk cId="1283355018" sldId="1883"/>
        </pc:sldMkLst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283355018" sldId="1883"/>
            <ac:spMk id="2" creationId="{B327DBF9-2CCB-451C-BC74-B1BC41B23FEF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283355018" sldId="1883"/>
            <ac:spMk id="4" creationId="{073412C7-8C48-47FD-B1AB-06426DB942EE}"/>
          </ac:spMkLst>
        </pc:spChg>
        <pc:spChg chg="mod ord">
          <ac:chgData name="Khattab, Sherif" userId="c83b1e15-36f3-4f46-aceb-05aac24c545e" providerId="ADAL" clId="{14A7F364-62CB-4ADA-8EC0-7913219DF7CF}" dt="2021-10-12T16:26:49.018" v="10" actId="700"/>
          <ac:spMkLst>
            <pc:docMk/>
            <pc:sldMk cId="1283355018" sldId="1883"/>
            <ac:spMk id="5" creationId="{292747A5-F663-4344-94A6-7ED2CCAFD6E7}"/>
          </ac:spMkLst>
        </pc:spChg>
        <pc:picChg chg="mod ord">
          <ac:chgData name="Khattab, Sherif" userId="c83b1e15-36f3-4f46-aceb-05aac24c545e" providerId="ADAL" clId="{14A7F364-62CB-4ADA-8EC0-7913219DF7CF}" dt="2021-10-12T16:26:49.018" v="10" actId="700"/>
          <ac:picMkLst>
            <pc:docMk/>
            <pc:sldMk cId="1283355018" sldId="1883"/>
            <ac:picMk id="7" creationId="{25B9FB61-B0CE-47D5-AB77-C6CC010B07B5}"/>
          </ac:picMkLst>
        </pc:picChg>
      </pc:sldChg>
      <pc:sldChg chg="addSp delSp modSp add del mod modClrScheme chgLayout">
        <pc:chgData name="Khattab, Sherif" userId="c83b1e15-36f3-4f46-aceb-05aac24c545e" providerId="ADAL" clId="{14A7F364-62CB-4ADA-8EC0-7913219DF7CF}" dt="2021-10-12T16:27:05.009" v="11" actId="700"/>
        <pc:sldMkLst>
          <pc:docMk/>
          <pc:sldMk cId="1873564767" sldId="1891"/>
        </pc:sldMkLst>
        <pc:spChg chg="del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873564767" sldId="1891"/>
            <ac:spMk id="2" creationId="{C3684DD5-014A-4564-877E-795D1F04DABF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873564767" sldId="1891"/>
            <ac:spMk id="3" creationId="{A0E88DF3-8666-4760-848A-0C690B3FCE56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873564767" sldId="1891"/>
            <ac:spMk id="4" creationId="{DEB56A44-F11F-44F1-9B1C-E3669F043146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873564767" sldId="1891"/>
            <ac:spMk id="5" creationId="{43C1A297-8C51-4FC1-9238-904EE7EC14F4}"/>
          </ac:spMkLst>
        </pc:spChg>
        <pc:spChg chg="add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873564767" sldId="1891"/>
            <ac:spMk id="6" creationId="{952E968B-3F24-4D83-9706-53D7D4E037C7}"/>
          </ac:spMkLst>
        </pc:spChg>
      </pc:sldChg>
      <pc:sldChg chg="addSp delSp modSp add del mod modClrScheme chgLayout">
        <pc:chgData name="Khattab, Sherif" userId="c83b1e15-36f3-4f46-aceb-05aac24c545e" providerId="ADAL" clId="{14A7F364-62CB-4ADA-8EC0-7913219DF7CF}" dt="2021-10-12T16:27:05.009" v="11" actId="700"/>
        <pc:sldMkLst>
          <pc:docMk/>
          <pc:sldMk cId="3414119179" sldId="1892"/>
        </pc:sldMkLst>
        <pc:spChg chg="del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14119179" sldId="1892"/>
            <ac:spMk id="2" creationId="{8597E0EA-005F-48C1-A4B3-1EA9C960E5A6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14119179" sldId="1892"/>
            <ac:spMk id="3" creationId="{43B7AC2B-889C-404A-A3C6-EAAA27703EBD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14119179" sldId="1892"/>
            <ac:spMk id="4" creationId="{BD123A9C-ABEE-4ACF-8531-1EFA2E166E2D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14119179" sldId="1892"/>
            <ac:spMk id="5" creationId="{21543057-271B-40AB-B0A1-EDF55414CB9B}"/>
          </ac:spMkLst>
        </pc:spChg>
        <pc:spChg chg="add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414119179" sldId="1892"/>
            <ac:spMk id="6" creationId="{8D74D17A-D049-482C-8C7A-03D09C5275DF}"/>
          </ac:spMkLst>
        </pc:spChg>
      </pc:sldChg>
      <pc:sldChg chg="modSp add del mod chgLayout">
        <pc:chgData name="Khattab, Sherif" userId="c83b1e15-36f3-4f46-aceb-05aac24c545e" providerId="ADAL" clId="{14A7F364-62CB-4ADA-8EC0-7913219DF7CF}" dt="2021-10-18T16:47:13.784" v="100" actId="47"/>
        <pc:sldMkLst>
          <pc:docMk/>
          <pc:sldMk cId="1217273405" sldId="1893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217273405" sldId="1893"/>
            <ac:spMk id="2" creationId="{09964AE1-DBFC-2848-B191-FE3ED1AFB0DB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217273405" sldId="1893"/>
            <ac:spMk id="3" creationId="{BDC81B29-68EF-D34F-B9F6-D9EC25476DFF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217273405" sldId="1893"/>
            <ac:spMk id="4" creationId="{C120C3AE-7085-4E4C-910F-0D1895BFDD1A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1217273405" sldId="1893"/>
            <ac:spMk id="5" creationId="{575F679D-1AE3-DC4F-8881-2F85B371C831}"/>
          </ac:spMkLst>
        </pc:spChg>
      </pc:sldChg>
      <pc:sldChg chg="modSp add del mod modClrScheme chgLayout">
        <pc:chgData name="Khattab, Sherif" userId="c83b1e15-36f3-4f46-aceb-05aac24c545e" providerId="ADAL" clId="{14A7F364-62CB-4ADA-8EC0-7913219DF7CF}" dt="2021-10-19T16:14:00.520" v="120" actId="2696"/>
        <pc:sldMkLst>
          <pc:docMk/>
          <pc:sldMk cId="360556122" sldId="1894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52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53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5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6:47:58.119" v="105" actId="1076"/>
          <ac:spMkLst>
            <pc:docMk/>
            <pc:sldMk cId="360556122" sldId="1894"/>
            <ac:spMk id="156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6:48:06.621" v="106" actId="1076"/>
          <ac:spMkLst>
            <pc:docMk/>
            <pc:sldMk cId="360556122" sldId="1894"/>
            <ac:spMk id="158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59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2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3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4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65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60556122" sldId="1894"/>
            <ac:spMk id="187" creationId="{00000000-0000-0000-0000-000000000000}"/>
          </ac:spMkLst>
        </pc:spChg>
      </pc:sldChg>
      <pc:sldChg chg="addSp modSp add del mod modClrScheme chgLayout">
        <pc:chgData name="Khattab, Sherif" userId="c83b1e15-36f3-4f46-aceb-05aac24c545e" providerId="ADAL" clId="{14A7F364-62CB-4ADA-8EC0-7913219DF7CF}" dt="2021-10-19T16:14:00.520" v="120" actId="2696"/>
        <pc:sldMkLst>
          <pc:docMk/>
          <pc:sldMk cId="3748909348" sldId="1895"/>
        </pc:sldMkLst>
        <pc:spChg chg="add 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48909348" sldId="1895"/>
            <ac:spMk id="2" creationId="{3DA11EB5-5E3A-46C2-BCB0-DE7BCC4D79EE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48909348" sldId="1895"/>
            <ac:spMk id="192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748909348" sldId="1895"/>
            <ac:spMk id="194" creationId="{00000000-0000-0000-0000-000000000000}"/>
          </ac:spMkLst>
        </pc:spChg>
      </pc:sldChg>
      <pc:sldChg chg="modSp add del mod modClrScheme modAnim chgLayout">
        <pc:chgData name="Khattab, Sherif" userId="c83b1e15-36f3-4f46-aceb-05aac24c545e" providerId="ADAL" clId="{14A7F364-62CB-4ADA-8EC0-7913219DF7CF}" dt="2021-10-19T16:14:00.520" v="120" actId="2696"/>
        <pc:sldMkLst>
          <pc:docMk/>
          <pc:sldMk cId="3174397680" sldId="1896"/>
        </pc:sldMkLst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174397680" sldId="1896"/>
            <ac:spMk id="199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8T16:48:32.649" v="116" actId="20577"/>
          <ac:spMkLst>
            <pc:docMk/>
            <pc:sldMk cId="3174397680" sldId="1896"/>
            <ac:spMk id="200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174397680" sldId="1896"/>
            <ac:spMk id="201" creationId="{00000000-0000-0000-0000-000000000000}"/>
          </ac:spMkLst>
        </pc:spChg>
        <pc:spChg chg="mod ord">
          <ac:chgData name="Khattab, Sherif" userId="c83b1e15-36f3-4f46-aceb-05aac24c545e" providerId="ADAL" clId="{14A7F364-62CB-4ADA-8EC0-7913219DF7CF}" dt="2021-10-12T16:27:05.009" v="11" actId="700"/>
          <ac:spMkLst>
            <pc:docMk/>
            <pc:sldMk cId="3174397680" sldId="1896"/>
            <ac:spMk id="202" creationId="{00000000-0000-0000-0000-000000000000}"/>
          </ac:spMkLst>
        </pc:spChg>
      </pc:sldChg>
      <pc:sldMasterChg chg="del delSldLayout">
        <pc:chgData name="Khattab, Sherif" userId="c83b1e15-36f3-4f46-aceb-05aac24c545e" providerId="ADAL" clId="{14A7F364-62CB-4ADA-8EC0-7913219DF7CF}" dt="2021-10-19T16:14:00.520" v="120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14A7F364-62CB-4ADA-8EC0-7913219DF7CF}" dt="2021-10-19T16:14:00.520" v="120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E98612F4-BA01-E849-A8D9-68F067FA60C4}"/>
    <pc:docChg chg="custSel addSld delSld modSld sldOrd">
      <pc:chgData name="Khattab, Sherif" userId="c83b1e15-36f3-4f46-aceb-05aac24c545e" providerId="ADAL" clId="{E98612F4-BA01-E849-A8D9-68F067FA60C4}" dt="2022-02-23T17:55:42.047" v="639" actId="20577"/>
      <pc:docMkLst>
        <pc:docMk/>
      </pc:docMkLst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E98612F4-BA01-E849-A8D9-68F067FA60C4}" dt="2022-02-14T16:10:50.553" v="0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E98612F4-BA01-E849-A8D9-68F067FA60C4}" dt="2022-02-14T16:10:50.553" v="0" actId="2696"/>
        <pc:sldMkLst>
          <pc:docMk/>
          <pc:sldMk cId="543874095" sldId="277"/>
        </pc:sldMkLst>
      </pc:sldChg>
      <pc:sldChg chg="add del">
        <pc:chgData name="Khattab, Sherif" userId="c83b1e15-36f3-4f46-aceb-05aac24c545e" providerId="ADAL" clId="{E98612F4-BA01-E849-A8D9-68F067FA60C4}" dt="2022-02-23T16:54:01.284" v="4"/>
        <pc:sldMkLst>
          <pc:docMk/>
          <pc:sldMk cId="1543100911" sldId="278"/>
        </pc:sldMkLst>
      </pc:sldChg>
      <pc:sldChg chg="add del">
        <pc:chgData name="Khattab, Sherif" userId="c83b1e15-36f3-4f46-aceb-05aac24c545e" providerId="ADAL" clId="{E98612F4-BA01-E849-A8D9-68F067FA60C4}" dt="2022-02-23T16:54:01.284" v="4"/>
        <pc:sldMkLst>
          <pc:docMk/>
          <pc:sldMk cId="1821614231" sldId="279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3989359202" sldId="281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2549475221" sldId="285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1304881813" sldId="286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471186739" sldId="287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1756732566" sldId="288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1520448114" sldId="289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34331292" sldId="290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783626647" sldId="291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237454185" sldId="292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2838941203" sldId="293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2731882681" sldId="294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281243642" sldId="295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1122206788" sldId="296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56178792" sldId="297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2876534842" sldId="300"/>
        </pc:sldMkLst>
      </pc:sldChg>
      <pc:sldChg chg="modSp modAnim">
        <pc:chgData name="Khattab, Sherif" userId="c83b1e15-36f3-4f46-aceb-05aac24c545e" providerId="ADAL" clId="{E98612F4-BA01-E849-A8D9-68F067FA60C4}" dt="2022-02-23T17:55:42.047" v="63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98612F4-BA01-E849-A8D9-68F067FA60C4}" dt="2022-02-23T17:55:42.047" v="63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E98612F4-BA01-E849-A8D9-68F067FA60C4}" dt="2022-02-23T17:02:12.852" v="244"/>
        <pc:sldMkLst>
          <pc:docMk/>
          <pc:sldMk cId="2374057061" sldId="498"/>
        </pc:sldMkLst>
        <pc:spChg chg="mod">
          <ac:chgData name="Khattab, Sherif" userId="c83b1e15-36f3-4f46-aceb-05aac24c545e" providerId="ADAL" clId="{E98612F4-BA01-E849-A8D9-68F067FA60C4}" dt="2022-02-23T17:00:25.739" v="18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E98612F4-BA01-E849-A8D9-68F067FA60C4}" dt="2022-02-23T17:02:05.759" v="242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98612F4-BA01-E849-A8D9-68F067FA60C4}" dt="2022-02-23T17:23:26.285" v="314"/>
        <pc:sldMkLst>
          <pc:docMk/>
          <pc:sldMk cId="2823856332" sldId="499"/>
        </pc:sldMkLst>
        <pc:spChg chg="mod">
          <ac:chgData name="Khattab, Sherif" userId="c83b1e15-36f3-4f46-aceb-05aac24c545e" providerId="ADAL" clId="{E98612F4-BA01-E849-A8D9-68F067FA60C4}" dt="2022-02-23T17:02:32.421" v="259" actId="404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98612F4-BA01-E849-A8D9-68F067FA60C4}" dt="2022-02-23T17:22:54.077" v="310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add del">
        <pc:chgData name="Khattab, Sherif" userId="c83b1e15-36f3-4f46-aceb-05aac24c545e" providerId="ADAL" clId="{E98612F4-BA01-E849-A8D9-68F067FA60C4}" dt="2022-02-23T17:35:45.083" v="475"/>
        <pc:sldMkLst>
          <pc:docMk/>
          <pc:sldMk cId="737806260" sldId="513"/>
        </pc:sldMkLst>
      </pc:sldChg>
      <pc:sldChg chg="modSp mod">
        <pc:chgData name="Khattab, Sherif" userId="c83b1e15-36f3-4f46-aceb-05aac24c545e" providerId="ADAL" clId="{E98612F4-BA01-E849-A8D9-68F067FA60C4}" dt="2022-02-23T17:33:15.505" v="466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98612F4-BA01-E849-A8D9-68F067FA60C4}" dt="2022-02-23T17:27:04.871" v="367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E98612F4-BA01-E849-A8D9-68F067FA60C4}" dt="2022-02-23T17:33:15.505" v="466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337383634" sldId="1862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409369998" sldId="1862"/>
        </pc:sldMkLst>
      </pc:sldChg>
      <pc:sldChg chg="add del">
        <pc:chgData name="Khattab, Sherif" userId="c83b1e15-36f3-4f46-aceb-05aac24c545e" providerId="ADAL" clId="{E98612F4-BA01-E849-A8D9-68F067FA60C4}" dt="2022-02-23T17:35:08.145" v="472"/>
        <pc:sldMkLst>
          <pc:docMk/>
          <pc:sldMk cId="318160131" sldId="1863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970844411" sldId="1866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1030473727" sldId="1868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3260083154" sldId="1868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4038090693" sldId="1868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289281310" sldId="1870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1687974841" sldId="1870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2189333836" sldId="1870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415793294" sldId="1871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471164778" sldId="1872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1740087564" sldId="1872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3657925594" sldId="1872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194571508" sldId="1873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3164363464" sldId="1873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3740015083" sldId="1873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46192596" sldId="1874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164798002" sldId="1874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1477908616" sldId="1874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508187372" sldId="1875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2874707963" sldId="1875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3651119023" sldId="1875"/>
        </pc:sldMkLst>
      </pc:sldChg>
      <pc:sldChg chg="add del ord">
        <pc:chgData name="Khattab, Sherif" userId="c83b1e15-36f3-4f46-aceb-05aac24c545e" providerId="ADAL" clId="{E98612F4-BA01-E849-A8D9-68F067FA60C4}" dt="2022-02-23T17:30:55.949" v="373" actId="20578"/>
        <pc:sldMkLst>
          <pc:docMk/>
          <pc:sldMk cId="2242669048" sldId="1876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150467962" sldId="1877"/>
        </pc:sldMkLst>
      </pc:sldChg>
      <pc:sldChg chg="add del ord">
        <pc:chgData name="Khattab, Sherif" userId="c83b1e15-36f3-4f46-aceb-05aac24c545e" providerId="ADAL" clId="{E98612F4-BA01-E849-A8D9-68F067FA60C4}" dt="2022-02-23T17:30:27.047" v="369" actId="2696"/>
        <pc:sldMkLst>
          <pc:docMk/>
          <pc:sldMk cId="988493758" sldId="1877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3217807102" sldId="1877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E98612F4-BA01-E849-A8D9-68F067FA60C4}" dt="2022-02-14T16:10:50.553" v="0" actId="2696"/>
        <pc:sldMkLst>
          <pc:docMk/>
          <pc:sldMk cId="721862585" sldId="1882"/>
        </pc:sldMkLst>
      </pc:sldChg>
      <pc:sldChg chg="del">
        <pc:chgData name="Khattab, Sherif" userId="c83b1e15-36f3-4f46-aceb-05aac24c545e" providerId="ADAL" clId="{E98612F4-BA01-E849-A8D9-68F067FA60C4}" dt="2022-02-14T16:10:50.553" v="0" actId="2696"/>
        <pc:sldMkLst>
          <pc:docMk/>
          <pc:sldMk cId="1283355018" sldId="1883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1873564767" sldId="1891"/>
        </pc:sldMkLst>
      </pc:sldChg>
      <pc:sldChg chg="del">
        <pc:chgData name="Khattab, Sherif" userId="c83b1e15-36f3-4f46-aceb-05aac24c545e" providerId="ADAL" clId="{E98612F4-BA01-E849-A8D9-68F067FA60C4}" dt="2022-02-16T17:11:30.894" v="1" actId="2696"/>
        <pc:sldMkLst>
          <pc:docMk/>
          <pc:sldMk cId="3414119179" sldId="1892"/>
        </pc:sldMkLst>
      </pc:sldChg>
      <pc:sldChg chg="add del">
        <pc:chgData name="Khattab, Sherif" userId="c83b1e15-36f3-4f46-aceb-05aac24c545e" providerId="ADAL" clId="{E98612F4-BA01-E849-A8D9-68F067FA60C4}" dt="2022-02-23T16:54:01.284" v="4"/>
        <pc:sldMkLst>
          <pc:docMk/>
          <pc:sldMk cId="4190577998" sldId="1965"/>
        </pc:sldMkLst>
      </pc:sldChg>
      <pc:sldChg chg="add del">
        <pc:chgData name="Khattab, Sherif" userId="c83b1e15-36f3-4f46-aceb-05aac24c545e" providerId="ADAL" clId="{E98612F4-BA01-E849-A8D9-68F067FA60C4}" dt="2022-02-23T17:33:29.491" v="469"/>
        <pc:sldMkLst>
          <pc:docMk/>
          <pc:sldMk cId="220220552" sldId="1966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845336435" sldId="1968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1960968911" sldId="1968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2556072322" sldId="1968"/>
        </pc:sldMkLst>
      </pc:sldChg>
      <pc:sldChg chg="add del">
        <pc:chgData name="Khattab, Sherif" userId="c83b1e15-36f3-4f46-aceb-05aac24c545e" providerId="ADAL" clId="{E98612F4-BA01-E849-A8D9-68F067FA60C4}" dt="2022-02-23T17:30:36.732" v="371"/>
        <pc:sldMkLst>
          <pc:docMk/>
          <pc:sldMk cId="688352314" sldId="1969"/>
        </pc:sldMkLst>
      </pc:sldChg>
      <pc:sldChg chg="add">
        <pc:chgData name="Khattab, Sherif" userId="c83b1e15-36f3-4f46-aceb-05aac24c545e" providerId="ADAL" clId="{E98612F4-BA01-E849-A8D9-68F067FA60C4}" dt="2022-02-23T17:30:36.801" v="372"/>
        <pc:sldMkLst>
          <pc:docMk/>
          <pc:sldMk cId="1450300762" sldId="1969"/>
        </pc:sldMkLst>
      </pc:sldChg>
      <pc:sldChg chg="add del">
        <pc:chgData name="Khattab, Sherif" userId="c83b1e15-36f3-4f46-aceb-05aac24c545e" providerId="ADAL" clId="{E98612F4-BA01-E849-A8D9-68F067FA60C4}" dt="2022-02-23T17:30:27.047" v="369" actId="2696"/>
        <pc:sldMkLst>
          <pc:docMk/>
          <pc:sldMk cId="1860721866" sldId="1969"/>
        </pc:sldMkLst>
      </pc:sldChg>
      <pc:sldChg chg="modSp add mod modAnim">
        <pc:chgData name="Khattab, Sherif" userId="c83b1e15-36f3-4f46-aceb-05aac24c545e" providerId="ADAL" clId="{E98612F4-BA01-E849-A8D9-68F067FA60C4}" dt="2022-02-23T17:24:46.614" v="341" actId="20577"/>
        <pc:sldMkLst>
          <pc:docMk/>
          <pc:sldMk cId="2846891744" sldId="1970"/>
        </pc:sldMkLst>
        <pc:spChg chg="mod">
          <ac:chgData name="Khattab, Sherif" userId="c83b1e15-36f3-4f46-aceb-05aac24c545e" providerId="ADAL" clId="{E98612F4-BA01-E849-A8D9-68F067FA60C4}" dt="2022-02-23T17:02:39.146" v="269" actId="20577"/>
          <ac:spMkLst>
            <pc:docMk/>
            <pc:sldMk cId="2846891744" sldId="1970"/>
            <ac:spMk id="2" creationId="{1E7BE3A4-9ACC-45F0-9109-92A2F1C1B7FF}"/>
          </ac:spMkLst>
        </pc:spChg>
        <pc:spChg chg="mod">
          <ac:chgData name="Khattab, Sherif" userId="c83b1e15-36f3-4f46-aceb-05aac24c545e" providerId="ADAL" clId="{E98612F4-BA01-E849-A8D9-68F067FA60C4}" dt="2022-02-23T17:24:46.614" v="341" actId="20577"/>
          <ac:spMkLst>
            <pc:docMk/>
            <pc:sldMk cId="2846891744" sldId="1970"/>
            <ac:spMk id="3" creationId="{E1064C43-9078-4C76-A016-C8AE45AE9774}"/>
          </ac:spMkLst>
        </pc:spChg>
      </pc:sldChg>
      <pc:sldChg chg="add del">
        <pc:chgData name="Khattab, Sherif" userId="c83b1e15-36f3-4f46-aceb-05aac24c545e" providerId="ADAL" clId="{E98612F4-BA01-E849-A8D9-68F067FA60C4}" dt="2022-02-23T17:33:29.491" v="469"/>
        <pc:sldMkLst>
          <pc:docMk/>
          <pc:sldMk cId="3599421127" sldId="1971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1754878698" sldId="1972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993700571" sldId="1973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2253052793" sldId="1974"/>
        </pc:sldMkLst>
      </pc:sldChg>
      <pc:sldChg chg="add del">
        <pc:chgData name="Khattab, Sherif" userId="c83b1e15-36f3-4f46-aceb-05aac24c545e" providerId="ADAL" clId="{E98612F4-BA01-E849-A8D9-68F067FA60C4}" dt="2022-02-23T17:36:15.997" v="478"/>
        <pc:sldMkLst>
          <pc:docMk/>
          <pc:sldMk cId="3447838884" sldId="1975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A4CBCE88-8244-F645-BCA8-D6A5ED1D4A3C}"/>
    <pc:docChg chg="modSld">
      <pc:chgData name="Khattab, Sherif" userId="c83b1e15-36f3-4f46-aceb-05aac24c545e" providerId="ADAL" clId="{A4CBCE88-8244-F645-BCA8-D6A5ED1D4A3C}" dt="2021-09-01T05:40:11.069" v="0"/>
      <pc:docMkLst>
        <pc:docMk/>
      </pc:docMkLst>
      <pc:sldChg chg="modSp">
        <pc:chgData name="Khattab, Sherif" userId="c83b1e15-36f3-4f46-aceb-05aac24c545e" providerId="ADAL" clId="{A4CBCE88-8244-F645-BCA8-D6A5ED1D4A3C}" dt="2021-09-01T05:40:11.069" v="0"/>
        <pc:sldMkLst>
          <pc:docMk/>
          <pc:sldMk cId="1894775455" sldId="405"/>
        </pc:sldMkLst>
        <pc:spChg chg="mod">
          <ac:chgData name="Khattab, Sherif" userId="c83b1e15-36f3-4f46-aceb-05aac24c545e" providerId="ADAL" clId="{A4CBCE88-8244-F645-BCA8-D6A5ED1D4A3C}" dt="2021-09-01T05:40:11.069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311a66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311a66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5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311a66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311a66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 to right: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Abraham Lempel, Jacob Ziv, and Claude Shannon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50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f5a72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f5a72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0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2f5a72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2f5a72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65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f5a72b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f5a72b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91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2f5a72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2f5a72b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2f5a72b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2f5a72b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343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2f5a72b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2f5a72b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114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2f5a72b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2f5a72b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50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2f5a72b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2f5a72b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86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311a66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311a66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83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f5a72b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2f5a72b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a codeword is encountered that is not in the codebook, it must be: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prev_pattern</a:t>
            </a:r>
            <a:r>
              <a:rPr lang="en" dirty="0"/>
              <a:t> + </a:t>
            </a:r>
            <a:r>
              <a:rPr lang="en" dirty="0" err="1"/>
              <a:t>prev_pattern</a:t>
            </a:r>
            <a:r>
              <a:rPr lang="en" dirty="0"/>
              <a:t>[0]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39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2f5a72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2f5a72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dirty="0"/>
              <a:t>ENCODE:</a:t>
            </a:r>
            <a:br>
              <a:rPr lang="en" dirty="0"/>
            </a:br>
            <a:r>
              <a:rPr lang="en" dirty="0"/>
              <a:t>Two most likely candidates: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Trie or Hash Table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allow lookups in time proportional to string length, independent of the number of strings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 the new keys are all prefixes already in the tree, and plus one additional character, and since we are searching for prefixes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Trie would be a great choice</a:t>
            </a: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memory issues would make us prefer the DLB</a:t>
            </a: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LZW.java uses a ternary search trie (TST).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DECODE: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codewords are the key values, and the strings are returned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simply use the codeword values to index an array of strings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Gives us constant time lookup of the codewords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See LZW.java</a:t>
            </a:r>
            <a:endParaRPr sz="14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237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2f5a72b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2f5a72b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08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2f5a72b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2f5a72b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49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2f5a72b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2f5a72b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2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2f5a72b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2f5a72b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57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2f5a72b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2f5a72b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also:  lz4, lzham, bitknit as a close competitor to brotli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656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2f5a72b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2f5a72b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15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2f5a72b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2f5a72b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brief bio: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1937 MIT masters thesis showed electromechanical telephone switching relays could be used to solve </a:t>
            </a:r>
            <a:r>
              <a:rPr lang="en" dirty="0" err="1"/>
              <a:t>boolean</a:t>
            </a:r>
            <a:r>
              <a:rPr lang="en" dirty="0"/>
              <a:t> algebra 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foundation of digital circuit design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1940 PhD from MIT, became a researcher at Institute for Advanced Study in Princeton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WWII moved to Bell Labs to work on fire-control systems and crypto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Proved security of one-time pad ciphers here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1948  A Mathematical Theory of Communication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Developed High-Low blackjack card counting method with Ed Thorp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Credited with creating the first wearable computer to help calculate roulette odds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Shannon's Maxim is counterpoint of security through obscurity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882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2f5a72b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2f5a72b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1948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787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492b8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492b8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477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2f5a72b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2f5a72b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088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2f5a72b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2f5a72b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first:  Prof. Tsachy (Itschak) Weissman (Stanford Dept. of EE)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second:  Vinith Misra, advised by Weissman while getting his PhD from Stanford, now at IBM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Misra was a technical advisor to silicon valley team, made the shows technical contributions seem like something experts could watch a powerpoint on and buy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328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311a662_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311a662_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58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311a66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311a66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311a66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311a66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38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492b88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9492b88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queues will be the subject of a lecture yet to come...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3020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311a66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311a66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52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311a66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311a66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9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937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062831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50054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333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5944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81920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271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557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1873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2/23/22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2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21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1951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34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Option 1:  Preprocess the file to be compressed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Upside:  Ensure that Huffman’s algorithm will produce the best output for the given file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Downsides: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Requires two passes over the input, one to analyze frequencies/build the trie/build the code lookup table, and another to compress the file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Trie must be stored with the compressed file, reducing the quality of the compression</a:t>
            </a:r>
            <a:endParaRPr/>
          </a:p>
          <a:p>
            <a:pPr lvl="3">
              <a:lnSpc>
                <a:spcPct val="115000"/>
              </a:lnSpc>
            </a:pPr>
            <a:r>
              <a:rPr lang="en"/>
              <a:t>This especially hurts small files</a:t>
            </a:r>
            <a:endParaRPr/>
          </a:p>
          <a:p>
            <a:pPr lvl="3">
              <a:lnSpc>
                <a:spcPct val="115000"/>
              </a:lnSpc>
            </a:pPr>
            <a:r>
              <a:rPr lang="en"/>
              <a:t>Generally, large files are more amenable to Huffman compression</a:t>
            </a:r>
            <a:endParaRPr/>
          </a:p>
          <a:p>
            <a:pPr lvl="4">
              <a:lnSpc>
                <a:spcPct val="115000"/>
              </a:lnSpc>
            </a:pPr>
            <a:r>
              <a:rPr lang="en"/>
              <a:t>Just because a file is large, however, does not mean that it will compress well!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9A5AB-2166-5B4A-85EF-23BC0ED2B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643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Option 2:  Use a static trie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Analyze multiple sample files, build a single tree that will be used for all compressions/expansions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Saves on trie storage overhead…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But in general not a very good approach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Different character frequency characteristics of different files means that a code set/trie that works well for one file could work very poorly for another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Could even cause an increase in file size after “compression”!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323E89-1D4F-A941-9938-7027443688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61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504349" y="2259525"/>
            <a:ext cx="9068753" cy="498133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Option 3:  Adaptive Huffman coding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Single pass over the data to construct the codes and compress a file with no background knowledge of the source distribution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Not going to really focus on adaptive Huffman in the class, just pointing out that it exists...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B8BD6D-9DBE-6240-B6AA-2642150607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081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78E-1319-4046-B7AE-C3EBC594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Huffman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71C9-4E22-436C-9903-265DBB93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1B5A7-05A6-4605-A72C-0DE603FB7E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48B54-142F-425F-95A6-2F240C362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B0052-649F-40D0-AAD6-2C19BE3F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928995"/>
            <a:ext cx="9189176" cy="61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Further implementation concerns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Need to efficiently be able to select lowest weight trees to merge when constructing the trie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Can accomplish this using a </a:t>
            </a:r>
            <a:r>
              <a:rPr lang="en" i="1"/>
              <a:t>priority queue</a:t>
            </a:r>
            <a:endParaRPr i="1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Need to be able to read/write bitstrings!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Unless we pick multiples of 8 bits for our codewords, we will need to read/write fractions of bytes for our codewords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We’re not actually going to do I/O on fraction of bytes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We’ll maintain a buffer of bytes and perform bit processing on this buffer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See BinaryStdIn.java and BinaryStdOut.java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4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ASCII requires 8m bits to store m characters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For a file containing c different characters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Given Huffman codes {h</a:t>
            </a:r>
            <a:r>
              <a:rPr lang="en" baseline="-25000" dirty="0"/>
              <a:t>0</a:t>
            </a:r>
            <a:r>
              <a:rPr lang="en" dirty="0"/>
              <a:t>, h</a:t>
            </a:r>
            <a:r>
              <a:rPr lang="en" baseline="-25000" dirty="0"/>
              <a:t>1</a:t>
            </a:r>
            <a:r>
              <a:rPr lang="en" dirty="0"/>
              <a:t>, h</a:t>
            </a:r>
            <a:r>
              <a:rPr lang="en" baseline="-25000" dirty="0"/>
              <a:t>2</a:t>
            </a:r>
            <a:r>
              <a:rPr lang="en" dirty="0"/>
              <a:t>, …, h</a:t>
            </a:r>
            <a:r>
              <a:rPr lang="en" baseline="-25000" dirty="0"/>
              <a:t>(c-1)</a:t>
            </a:r>
            <a:r>
              <a:rPr lang="en" dirty="0"/>
              <a:t>}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And frequencies {f</a:t>
            </a:r>
            <a:r>
              <a:rPr lang="en" baseline="-25000" dirty="0"/>
              <a:t>0</a:t>
            </a:r>
            <a:r>
              <a:rPr lang="en" dirty="0"/>
              <a:t>, f</a:t>
            </a:r>
            <a:r>
              <a:rPr lang="en" baseline="-25000" dirty="0"/>
              <a:t>1</a:t>
            </a:r>
            <a:r>
              <a:rPr lang="en" dirty="0"/>
              <a:t>, f</a:t>
            </a:r>
            <a:r>
              <a:rPr lang="en" baseline="-25000" dirty="0"/>
              <a:t>2</a:t>
            </a:r>
            <a:r>
              <a:rPr lang="en" dirty="0"/>
              <a:t>, …, f</a:t>
            </a:r>
            <a:r>
              <a:rPr lang="en" baseline="-25000" dirty="0"/>
              <a:t>(c-1)</a:t>
            </a:r>
            <a:r>
              <a:rPr lang="en" dirty="0"/>
              <a:t>}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Sum from 0 to c-1:  |h</a:t>
            </a:r>
            <a:r>
              <a:rPr lang="en" baseline="-25000" dirty="0"/>
              <a:t>i</a:t>
            </a:r>
            <a:r>
              <a:rPr lang="en" dirty="0"/>
              <a:t>|* f</a:t>
            </a:r>
            <a:r>
              <a:rPr lang="en" baseline="-25000" dirty="0"/>
              <a:t>i</a:t>
            </a:r>
            <a:endParaRPr baseline="-25000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Total storage depends on the differences in frequencies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The bigger the differences, the better the potential for compression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Huffman is optimal for character-by-character prefix-free encodings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Proof in Propositions T and U of Section 5.5 of the text</a:t>
            </a:r>
            <a:endParaRPr dirty="0"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/>
              <a:t>Ok, so how good is Huffman compression</a:t>
            </a:r>
            <a:endParaRPr sz="3600"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78C84-9E45-ED4D-B297-87135D41ED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26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dirty="0"/>
              <a:t>Huffman’s is optimal for character-by-character prefix-free encodings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Proof in Propositions T and U of Section 5.5 of the text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can we do better than Huffman’s  for lossless compression?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the Day: Lossless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dirty="0"/>
              <a:t>Input: A seque</a:t>
            </a:r>
            <a:r>
              <a:rPr lang="en-US" dirty="0"/>
              <a:t>n</a:t>
            </a:r>
            <a:r>
              <a:rPr lang="en" dirty="0"/>
              <a:t>ce of characters </a:t>
            </a:r>
          </a:p>
          <a:p>
            <a:pPr lvl="1">
              <a:lnSpc>
                <a:spcPct val="150000"/>
              </a:lnSpc>
            </a:pPr>
            <a:r>
              <a:rPr lang="en" i="1" dirty="0"/>
              <a:t>n </a:t>
            </a:r>
            <a:r>
              <a:rPr lang="en" dirty="0"/>
              <a:t>characters</a:t>
            </a:r>
            <a:endParaRPr lang="en" i="1" dirty="0"/>
          </a:p>
          <a:p>
            <a:pPr lvl="1">
              <a:lnSpc>
                <a:spcPct val="150000"/>
              </a:lnSpc>
            </a:pPr>
            <a:r>
              <a:rPr lang="en" dirty="0"/>
              <a:t>each encoded as an 8-bit Extended ASCII</a:t>
            </a:r>
          </a:p>
          <a:p>
            <a:pPr>
              <a:lnSpc>
                <a:spcPct val="150000"/>
              </a:lnSpc>
            </a:pPr>
            <a:r>
              <a:rPr lang="en" dirty="0"/>
              <a:t>Output: A bit string </a:t>
            </a:r>
          </a:p>
          <a:p>
            <a:pPr lvl="1">
              <a:lnSpc>
                <a:spcPct val="150000"/>
              </a:lnSpc>
            </a:pPr>
            <a:r>
              <a:rPr lang="en" dirty="0"/>
              <a:t>of length less than 8*n </a:t>
            </a:r>
          </a:p>
          <a:p>
            <a:pPr lvl="1">
              <a:lnSpc>
                <a:spcPct val="150000"/>
              </a:lnSpc>
            </a:pPr>
            <a:r>
              <a:rPr lang="en" dirty="0"/>
              <a:t>the original sequence can be fully restored from the bitstring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2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DC8-5CD6-4E1C-94B8-C81D469C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Subproblem: Prefix-free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1289-EB53-4B17-B54F-E2BC97D73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Input: A seque</a:t>
            </a:r>
            <a:r>
              <a:rPr lang="en-US" dirty="0"/>
              <a:t>n</a:t>
            </a:r>
            <a:r>
              <a:rPr lang="en" dirty="0"/>
              <a:t>ce of </a:t>
            </a:r>
            <a:r>
              <a:rPr lang="en" i="1" dirty="0"/>
              <a:t>n </a:t>
            </a:r>
            <a:r>
              <a:rPr lang="en" dirty="0"/>
              <a:t>characters </a:t>
            </a:r>
          </a:p>
          <a:p>
            <a:pPr>
              <a:lnSpc>
                <a:spcPct val="150000"/>
              </a:lnSpc>
            </a:pPr>
            <a:r>
              <a:rPr lang="en" dirty="0"/>
              <a:t>Output: A codeword </a:t>
            </a:r>
            <a:r>
              <a:rPr lang="en" i="1" dirty="0"/>
              <a:t>h</a:t>
            </a:r>
            <a:r>
              <a:rPr lang="en" i="1" baseline="-25000" dirty="0"/>
              <a:t>i</a:t>
            </a:r>
            <a:r>
              <a:rPr lang="en" dirty="0"/>
              <a:t> for each character </a:t>
            </a:r>
            <a:r>
              <a:rPr lang="en-US" i="1" dirty="0" err="1"/>
              <a:t>i</a:t>
            </a:r>
            <a:r>
              <a:rPr lang="en" i="1" dirty="0"/>
              <a:t> </a:t>
            </a:r>
            <a:r>
              <a:rPr lang="en" dirty="0"/>
              <a:t>such that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</a:t>
            </a:r>
            <a:r>
              <a:rPr lang="en" dirty="0"/>
              <a:t>o codeword is a prefix of any other</a:t>
            </a:r>
          </a:p>
          <a:p>
            <a:pPr lvl="1">
              <a:lnSpc>
                <a:spcPct val="150000"/>
              </a:lnSpc>
            </a:pPr>
            <a:r>
              <a:rPr lang="en" dirty="0"/>
              <a:t>When each character in the input sequence is replaced with each codeword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the length of that compressed sequence is minimum</a:t>
            </a:r>
          </a:p>
          <a:p>
            <a:pPr lvl="2">
              <a:lnSpc>
                <a:spcPct val="150000"/>
              </a:lnSpc>
            </a:pPr>
            <a:r>
              <a:rPr lang="en" dirty="0"/>
              <a:t>the original sequence can be fully restored from the compressed bitstring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66972-674B-4AEE-B011-DB2F485F19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2BDE6-DC36-4C95-B1C9-44580A9E41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Where does Huffman fall short?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What about repeated patterns of multiple characters?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Consider a file containing: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1000 A’s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1000 B’s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1000 of every ASCII character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Will this compress at all with Huffman encoding?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Nope!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But it seems like it should be compressible...</a:t>
            </a: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That seems like a bit of a caveat...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62C218-3CB0-6F40-B818-E2E46C79469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431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5 due on 2/21</a:t>
            </a:r>
          </a:p>
          <a:p>
            <a:pPr lvl="1"/>
            <a:r>
              <a:rPr lang="en-US" dirty="0"/>
              <a:t>Lab 5 due on 2/25</a:t>
            </a:r>
          </a:p>
          <a:p>
            <a:pPr lvl="1"/>
            <a:r>
              <a:rPr lang="en-US" dirty="0"/>
              <a:t>Homework 6 due on 2/28</a:t>
            </a:r>
          </a:p>
          <a:p>
            <a:pPr lvl="1"/>
            <a:r>
              <a:rPr lang="en-US" dirty="0"/>
              <a:t>Assignment 1 due on 3/14</a:t>
            </a:r>
          </a:p>
          <a:p>
            <a:r>
              <a:rPr lang="en-US" dirty="0"/>
              <a:t>Midterm exam on Wednesday 3/2</a:t>
            </a:r>
          </a:p>
          <a:p>
            <a:pPr lvl="1"/>
            <a:r>
              <a:rPr lang="en-US" dirty="0"/>
              <a:t>In-person, paper, closed book exam</a:t>
            </a:r>
          </a:p>
          <a:p>
            <a:r>
              <a:rPr lang="en-US" dirty="0"/>
              <a:t>Faculty Candidate Talk tomorrow at 10:00 am at Sennott Square 5317</a:t>
            </a:r>
          </a:p>
          <a:p>
            <a:pPr lvl="1"/>
            <a:r>
              <a:rPr lang="en-US"/>
              <a:t>Topic: self-balancing </a:t>
            </a:r>
            <a:r>
              <a:rPr lang="en-US" dirty="0"/>
              <a:t>binary search trees</a:t>
            </a:r>
          </a:p>
          <a:p>
            <a:pPr lvl="1"/>
            <a:r>
              <a:rPr lang="en-US" dirty="0"/>
              <a:t>very relevant talk to this class!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Could represent the previously mentioned string as: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1000A1000B1000C, etc.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Assuming we use 10 bits to represent the number of repeats, and 8 bits to represent the character…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4608 bits needed to store run length encoded file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vs. 2048000 bits for input file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Huge savings!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Note that this incredible compression performance is based on a very specific scenario…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Run length encoding is not generally effective for most files, as they often lack long runs of repeated characters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Run length encoding</a:t>
            </a:r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811AA4-AED8-6E4F-B78A-3C6CA239DD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216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FBF4-D5EF-498B-B372-82DFA85DE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17197-F6D2-4D0C-978B-67A26D9AF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4C3D9-D51E-4494-8FE1-6F39AEDE2A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1BB9B-5253-411E-AB92-6B9C91330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9CD36-53A8-4E1F-868E-D62929A8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7" y="1280160"/>
            <a:ext cx="8750691" cy="58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What else can we do to compress files?</a:t>
            </a:r>
            <a:endParaRPr sz="3600" dirty="0"/>
          </a:p>
        </p:txBody>
      </p:sp>
      <p:pic>
        <p:nvPicPr>
          <p:cNvPr id="257" name="Google Shape;257;p31" descr="shann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626" y="2381926"/>
            <a:ext cx="2592572" cy="325383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31" descr="1024px-Abraham_Lempe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53" y="2221756"/>
            <a:ext cx="3282514" cy="357420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p31" descr="Jacob_Ziv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2233" y="3634312"/>
            <a:ext cx="3232126" cy="341188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0" name="Google Shape;260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147D4A-6A94-C843-8266-4B8C38F4276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812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Huffman used variable-length codewords to represent fixed-length portions of the input…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Let’s try another approach that uses fixed-length codewords to represent variable-length portions of the input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Idea:  the more characters can be represented in a single codeword, the better the compression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Consider “the”:  24 bits in ASCII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Representing “the” with a single 12 bit codeword cuts the used space in half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Similarly, representing longer strings with a 12 bit codeword would mean even better savings!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Patterns are compressible, need a general approach</a:t>
            </a:r>
            <a:endParaRPr sz="2645"/>
          </a:p>
        </p:txBody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A5388-BFA1-7946-B38C-2FB444B09C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893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504349" y="2046681"/>
            <a:ext cx="9068753" cy="519423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Need to avoid the same problems as the use of a static trie for Huffman encoding…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use an adaptive algorithm and build up our patterns and codewords as we go through the file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 dirty="0"/>
              <a:t>How do we know that “the” will be in our file?</a:t>
            </a:r>
            <a:endParaRPr sz="3200"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63C201-F179-6C40-B2C5-950711000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36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504349" y="1809648"/>
            <a:ext cx="9068753" cy="54312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Initialize codebook to all single characters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e.g., character maps to its ASCII value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!EOF: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Match longest prefix in codebook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Output codeword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Take this longest prefix, add the next character in the file, and add the result to the dictionary with a new codeword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compression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B45ADC-EEBA-A64D-9F30-3FE3EBEB3D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72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504349" y="1117693"/>
            <a:ext cx="9068753" cy="139476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Compress, using 12 bit codewords: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TOBEORNOTTOBEORTOBEORNOT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compression example</a:t>
            </a:r>
            <a:endParaRPr/>
          </a:p>
        </p:txBody>
      </p:sp>
      <p:grpSp>
        <p:nvGrpSpPr>
          <p:cNvPr id="288" name="Google Shape;288;p35"/>
          <p:cNvGrpSpPr/>
          <p:nvPr/>
        </p:nvGrpSpPr>
        <p:grpSpPr>
          <a:xfrm>
            <a:off x="316022" y="2354708"/>
            <a:ext cx="4473878" cy="559359"/>
            <a:chOff x="286300" y="2134300"/>
            <a:chExt cx="4059900" cy="507600"/>
          </a:xfrm>
        </p:grpSpPr>
        <p:sp>
          <p:nvSpPr>
            <p:cNvPr id="289" name="Google Shape;289;p35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92" name="Google Shape;292;p35"/>
          <p:cNvSpPr/>
          <p:nvPr/>
        </p:nvSpPr>
        <p:spPr>
          <a:xfrm>
            <a:off x="316023" y="291406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1549125" y="291406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782227" y="2914067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TO:256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16023" y="347342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1549125" y="347342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2782227" y="3473425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OB:257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316023" y="403278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1549125" y="403278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2782227" y="4032784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BE:258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316023" y="459214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1549125" y="459214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2782227" y="459214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EO:259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316023" y="515150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1549125" y="515150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2782227" y="5151502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OR:260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316023" y="571086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1549125" y="571086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2782227" y="5710860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RN:261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316023" y="627021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1549125" y="627021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2782227" y="6270219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NO:262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316023" y="682957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1549125" y="682957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2782227" y="6829578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OT:263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5199613" y="235470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6432714" y="235470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7665817" y="2354708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TT:264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5199613" y="291406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6432714" y="291406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7665817" y="2914067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TOB:265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5199613" y="347342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6432714" y="347342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7665817" y="3473425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BEO:266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5199613" y="40327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6432714" y="40327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7665817" y="403278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ORT:267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5199613" y="459214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6432714" y="459214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7665817" y="4592143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TOBE:268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5199613" y="515150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6432714" y="515150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7665817" y="5151502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EOR:269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5199613" y="571086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6432714" y="571086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7665817" y="5710860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RNO:270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5199613" y="627021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6432714" y="627021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7665817" y="6270219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407F9A-E819-BD42-81CA-16A2BBEC91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311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43386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Initialize codebook to all single characters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e.g., ASCII value maps to its character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!EOF: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next codeword from file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Lookup corresponding pattern in the codebook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Output that pattern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Add the previous pattern + the first character of the current pattern to the codebook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expansion</a:t>
            </a: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>
            <a:off x="5078755" y="5389471"/>
            <a:ext cx="4797196" cy="1645514"/>
            <a:chOff x="4608325" y="4888250"/>
            <a:chExt cx="4353300" cy="1493250"/>
          </a:xfrm>
        </p:grpSpPr>
        <p:sp>
          <p:nvSpPr>
            <p:cNvPr id="348" name="Google Shape;348;p36"/>
            <p:cNvSpPr txBox="1"/>
            <p:nvPr/>
          </p:nvSpPr>
          <p:spPr>
            <a:xfrm>
              <a:off x="5556925" y="5330000"/>
              <a:ext cx="3404700" cy="10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Note this means no codebook addition after first pattern output!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9" name="Google Shape;349;p36"/>
            <p:cNvCxnSpPr>
              <a:stCxn id="348" idx="1"/>
            </p:cNvCxnSpPr>
            <p:nvPr/>
          </p:nvCxnSpPr>
          <p:spPr>
            <a:xfrm rot="10800000">
              <a:off x="4608325" y="4888250"/>
              <a:ext cx="948600" cy="967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0" name="Google Shape;35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7D03-DF63-B244-A39C-2C02B93329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494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expansion example</a:t>
            </a: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359991" y="1721077"/>
            <a:ext cx="4473878" cy="559359"/>
            <a:chOff x="286300" y="2134300"/>
            <a:chExt cx="4059900" cy="507600"/>
          </a:xfrm>
        </p:grpSpPr>
        <p:sp>
          <p:nvSpPr>
            <p:cNvPr id="357" name="Google Shape;357;p37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60" name="Google Shape;360;p37"/>
          <p:cNvSpPr/>
          <p:nvPr/>
        </p:nvSpPr>
        <p:spPr>
          <a:xfrm>
            <a:off x="1593093" y="228043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359991" y="228043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2826195" y="283979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256:TO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1593093" y="283979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59991" y="283979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826195" y="3399153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257:OB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1593093" y="339915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359991" y="339915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826195" y="3958512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258:BE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1593093" y="395851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359991" y="395851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2826195" y="4517870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259:EO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1593093" y="451787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359991" y="451787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2826195" y="5077229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260:OR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1593093" y="507722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359991" y="507722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2826195" y="5636588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261:RN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1593093" y="563658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59991" y="563658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2826195" y="6195947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262:NO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1593093" y="619594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359991" y="619594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7709785" y="1721077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263:OT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6476683" y="172107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5243581" y="172107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7709785" y="2280435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264:TT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476683" y="228043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5243581" y="228043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7709785" y="2839794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265:TOB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6476683" y="283979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5243581" y="283979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7709785" y="339915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266:BEO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6476683" y="339915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243581" y="339915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7709785" y="3958512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267:ORT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6683" y="395851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5243581" y="395851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7709785" y="4517870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268:TOBE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6476683" y="451787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5243581" y="451787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7709785" y="5077229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269:EOR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6476683" y="507722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5243581" y="507722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7709785" y="5636588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270:RNO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6476683" y="563658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5243581" y="563658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2826195" y="2280435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8" name="Google Shape;408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7D3D52-61D0-EE42-ABA8-D1763B14D5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4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Both compression and expansion construct the same codebook!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Compression stores character string → codeword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Expansion stores codeword → character string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They contain the same pairs in the same order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Hence, the codebook doesn’t need to be stored with the compressed file, saving space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does this work out?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0B4A1-569F-3F47-A2F4-ECFCC28DD9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118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Prefix-free Compression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Huffman coding as an optimal solution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Implementation details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storing the </a:t>
            </a:r>
            <a:r>
              <a:rPr lang="en-US" dirty="0" err="1">
                <a:latin typeface="Calibri" panose="020F0502020204030204" pitchFamily="34" charset="0"/>
              </a:rPr>
              <a:t>trie</a:t>
            </a:r>
            <a:r>
              <a:rPr lang="en-US" dirty="0">
                <a:latin typeface="Calibri" panose="020F0502020204030204" pitchFamily="34" charset="0"/>
              </a:rPr>
              <a:t> in the compressed file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Writing out variable-length bit strings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633D-6561-420E-9CA4-D6D6CD19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LZW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899-8F97-426F-8E7E-F619B98A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87277-807D-4F8D-AD3F-82CF03551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CE75C-EDBE-4BCB-9C64-FA566A885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2CB2-DDA4-4302-9881-D19C422F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7" y="877617"/>
            <a:ext cx="8954044" cy="59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body" idx="1"/>
          </p:nvPr>
        </p:nvSpPr>
        <p:spPr>
          <a:xfrm>
            <a:off x="504349" y="2104588"/>
            <a:ext cx="9068753" cy="513638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Expansion can sometimes be a step ahead of compression…</a:t>
            </a:r>
            <a:endParaRPr/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If, during compression, the (pattern, codeword) that was just added to the dictionary is immediately used in the next step, the decompression algorithm will not yet know the codeword.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/>
              <a:t>This is easily detected and dealt with, however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Just one tiny little issue to sort out...</a:t>
            </a:r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8E869-EC6A-3D40-89D4-7E9F71BD03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567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body" idx="1"/>
          </p:nvPr>
        </p:nvSpPr>
        <p:spPr>
          <a:xfrm>
            <a:off x="504349" y="1117694"/>
            <a:ext cx="9068753" cy="7550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Compress, using 12 bit codewords: AAAAAA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corner case example</a:t>
            </a:r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2801786" y="1983786"/>
            <a:ext cx="4473878" cy="559359"/>
            <a:chOff x="286300" y="2134300"/>
            <a:chExt cx="4059900" cy="507600"/>
          </a:xfrm>
        </p:grpSpPr>
        <p:sp>
          <p:nvSpPr>
            <p:cNvPr id="430" name="Google Shape;430;p40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3" name="Google Shape;433;p40"/>
          <p:cNvSpPr/>
          <p:nvPr/>
        </p:nvSpPr>
        <p:spPr>
          <a:xfrm>
            <a:off x="2801786" y="254314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4034888" y="254314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5267990" y="2543145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AA:256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2801786" y="3661862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4034888" y="3661862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5267990" y="3661862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2801786" y="310250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4034888" y="310250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5267990" y="310250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AAA:257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40"/>
          <p:cNvSpPr/>
          <p:nvPr/>
        </p:nvSpPr>
        <p:spPr>
          <a:xfrm>
            <a:off x="4034888" y="5618626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3" name="Google Shape;443;p40"/>
          <p:cNvGrpSpPr/>
          <p:nvPr/>
        </p:nvGrpSpPr>
        <p:grpSpPr>
          <a:xfrm>
            <a:off x="2801786" y="5059267"/>
            <a:ext cx="4473878" cy="559359"/>
            <a:chOff x="286300" y="2134300"/>
            <a:chExt cx="4059900" cy="507600"/>
          </a:xfrm>
        </p:grpSpPr>
        <p:sp>
          <p:nvSpPr>
            <p:cNvPr id="444" name="Google Shape;444;p40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47" name="Google Shape;447;p40"/>
          <p:cNvSpPr/>
          <p:nvPr/>
        </p:nvSpPr>
        <p:spPr>
          <a:xfrm>
            <a:off x="2801786" y="5618626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5267990" y="617798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256:AA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4034888" y="61779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2801786" y="61779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5267990" y="5618626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5267990" y="6737343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257:AAA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4034888" y="6737343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2801786" y="6737343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1"/>
          </p:nvPr>
        </p:nvSpPr>
        <p:spPr>
          <a:xfrm>
            <a:off x="504349" y="4262709"/>
            <a:ext cx="9068753" cy="7550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Expansion:</a:t>
            </a:r>
            <a:endParaRPr/>
          </a:p>
        </p:txBody>
      </p:sp>
      <p:sp>
        <p:nvSpPr>
          <p:cNvPr id="456" name="Google Shape;456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12D52-4577-F14E-9982-AD36E879F5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204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A413-F384-40E9-8317-EDE80ABF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LZW Corner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A2C3-6712-4671-90AC-2DFD27A6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ACDE1-EB80-4DFC-9D3F-22BAC33268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C9EA8-500C-433E-B04B-B7E23287A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5FF91-2CBE-4BF6-8CE9-1FEED770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848427"/>
            <a:ext cx="9300210" cy="62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504349" y="2528598"/>
            <a:ext cx="9068753" cy="471223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How to represent/store during: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Compression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Expansion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Considerations: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operations are needed?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How many of these operations are going to be performed?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Discuss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LZW implementation concerns:  codebook</a:t>
            </a:r>
            <a:endParaRPr sz="3600"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A10742-A0F0-844D-89E8-4F871FEFFD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3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How long should codewords be?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fewer bits: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Gives better compression earlier on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But, leaves fewer codewords available, which will hamper compression later 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more bits: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Delays actual compression until longer patterns are found due to large codeword size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More codewords available means that greater compression gains can be made later on in the process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 dirty="0"/>
              <a:t>Further implementation issues:  codeword size</a:t>
            </a:r>
            <a:endParaRPr sz="3200" dirty="0"/>
          </a:p>
        </p:txBody>
      </p:sp>
      <p:sp>
        <p:nvSpPr>
          <p:cNvPr id="470" name="Google Shape;470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245B7-16FF-6443-97FD-2952652A27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36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sounds eerily like variable length codewords…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Exactly what we set out to avoid!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Here, we’re talking about a different technique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Example: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out using 9 bit codewords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When codeword 512 is inserted into the codebook, switch to outputting/grabbing 10 bit codewords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When codeword 1024 is inserted into the codebook, switch to outputting/grabbing 11 bit codewords…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Etc.</a:t>
            </a: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Variable width codewords</a:t>
            </a:r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DF1C2-8890-6142-86A3-145CE8BB6F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374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6AD1-C68A-4F4A-8015-92AEB700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Codeword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EE23-6B56-4F8E-9104-8BD692FD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C78E3-62A3-4F30-91DB-25AF4DC9B4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3416B-BF7D-4522-A417-4881F1B2D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9B3B8-789D-4DF7-8098-D59881AD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126"/>
            <a:ext cx="10077450" cy="32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8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What happens when we run out of codewords?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Only 2</a:t>
            </a:r>
            <a:r>
              <a:rPr lang="en" baseline="30000"/>
              <a:t>n</a:t>
            </a:r>
            <a:r>
              <a:rPr lang="en"/>
              <a:t> possible codewords for n bit codes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Even using variable width codewords, they can’t grow arbitrarily large…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Two primary options: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Stop adding new keywords, use the codebook as it stands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Maintains long already established patterns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But if the file changes, it will not be compressed as effectively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Throw out the codebook and start over from single characters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Allows new patterns to be compressed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Until new patterns are built up, though, compression will be minimal</a:t>
            </a:r>
            <a:endParaRPr/>
          </a:p>
        </p:txBody>
      </p:sp>
      <p:sp>
        <p:nvSpPr>
          <p:cNvPr id="483" name="Google Shape;4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Even further implementation issues:  codebook size</a:t>
            </a:r>
            <a:endParaRPr sz="2645"/>
          </a:p>
        </p:txBody>
      </p:sp>
      <p:sp>
        <p:nvSpPr>
          <p:cNvPr id="484" name="Google Shape;4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EF46E-C55C-F34E-9F40-9F52388CBF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389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HUFFMAN vs LZW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In general, LZW will give better compression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Also better for compression archived directories of files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Why?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Very long patterns can be built up, leading to better compression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Different files don’t “hurt” each other as they did in Huffman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Remember our thoughts on using static tries?</a:t>
            </a: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The showdown you’ve all been waiting for...</a:t>
            </a:r>
            <a:endParaRPr sz="3600"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C9908A-A14D-E840-9074-5D05DEAC70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3188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CourseMIRROR Reflections (interesting)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found it interesting how Huffman trees are created</a:t>
            </a:r>
          </a:p>
          <a:p>
            <a:r>
              <a:rPr lang="en-US" dirty="0"/>
              <a:t>How to make a </a:t>
            </a:r>
            <a:r>
              <a:rPr lang="en-US" dirty="0" err="1"/>
              <a:t>huffman</a:t>
            </a:r>
            <a:r>
              <a:rPr lang="en-US" dirty="0"/>
              <a:t> tree</a:t>
            </a:r>
          </a:p>
          <a:p>
            <a:r>
              <a:rPr lang="en-US" dirty="0"/>
              <a:t>I enjoyed going through examples</a:t>
            </a:r>
          </a:p>
          <a:p>
            <a:r>
              <a:rPr lang="en-US" dirty="0"/>
              <a:t>It was quite fascinating how we were able to get back the original string after compression</a:t>
            </a:r>
          </a:p>
          <a:p>
            <a:r>
              <a:rPr lang="en-US" dirty="0"/>
              <a:t>Manually compressing/decompressing data using Huffman trees</a:t>
            </a:r>
          </a:p>
          <a:p>
            <a:r>
              <a:rPr lang="en-US" dirty="0"/>
              <a:t>How to reduce bits</a:t>
            </a:r>
          </a:p>
          <a:p>
            <a:r>
              <a:rPr lang="en-US" dirty="0"/>
              <a:t>The most interesting part of class was amount of bits you save with </a:t>
            </a:r>
            <a:r>
              <a:rPr lang="en-US" dirty="0" err="1"/>
              <a:t>huffman’s</a:t>
            </a:r>
            <a:r>
              <a:rPr lang="en-US" dirty="0"/>
              <a:t> algorithm.</a:t>
            </a:r>
          </a:p>
          <a:p>
            <a:r>
              <a:rPr lang="en-US" dirty="0"/>
              <a:t>Stepping through the Huffman compression algorithm and seeing the difference in bits once compressed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body" idx="1"/>
          </p:nvPr>
        </p:nvSpPr>
        <p:spPr>
          <a:xfrm>
            <a:off x="337677" y="1418834"/>
            <a:ext cx="9555712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Well, gifs can use it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And pdfs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Most dedicated compression applications use other algorithms: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DEFLATE (combination of LZ77 and Huffman)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PKZIP and gzip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Burrows-Wheeler transforms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bzip2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LZMA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7-zip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brotli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Introduced by Google in Sept. 2015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Based around a " … combination of a modern variant of the LZ77 algorithm, Huffman coding[,] and 2nd order context modeling … "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So lossless compression apps use LZW?</a:t>
            </a:r>
            <a:endParaRPr sz="3600"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3AC54-C168-E648-9785-69BA3F84E2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12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How much can they compress a file?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Better question: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much can a file be compressed by any algorithm?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No algorithm can compress every bitstream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Assume we have such an algorithm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We can use to compress its own output!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we could keep compressing its output until our compressed file is 0 bits!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Clearly this can’t work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Proofs in Proposition S of Section 5.5 of the text</a:t>
            </a:r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DEFLATE et al achieve even better general compression?</a:t>
            </a:r>
            <a:endParaRPr sz="2424"/>
          </a:p>
        </p:txBody>
      </p:sp>
      <p:sp>
        <p:nvSpPr>
          <p:cNvPr id="505" name="Google Shape;5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0BAA4-2C1C-704C-AE3F-AF4180F034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222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7173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Yes!  Using Shannon Entropy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Can we reason about how much a file can be compressed?</a:t>
            </a:r>
            <a:endParaRPr sz="2424"/>
          </a:p>
        </p:txBody>
      </p:sp>
      <p:pic>
        <p:nvPicPr>
          <p:cNvPr id="512" name="Google Shape;512;p48" descr="Claude_Shannon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899" y="2600585"/>
            <a:ext cx="2361654" cy="236165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3" name="Google Shape;513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83FCFA-EB88-7140-A90B-D1D1C73763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Founded by Claude Shannon in his paper “A Mathematical Theory of Communication”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i="1">
                <a:solidFill>
                  <a:srgbClr val="002B5E"/>
                </a:solidFill>
              </a:rPr>
              <a:t>Entropy</a:t>
            </a:r>
            <a:r>
              <a:rPr lang="en"/>
              <a:t> is a key measure in information theory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Slightly different from thermodynamic entropy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measure of the unpredictability of information content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By losslessly compressing data, we represent the same information in less space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8 bits of uncompressed text has less entropy than 8 bits of compressed data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4000" dirty="0"/>
              <a:t>Information theory in a single slide...</a:t>
            </a:r>
            <a:endParaRPr sz="4000" dirty="0"/>
          </a:p>
        </p:txBody>
      </p:sp>
      <p:sp>
        <p:nvSpPr>
          <p:cNvPr id="520" name="Google Shape;520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6B2C17-09C5-2343-AF1E-667C61E3C4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9370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A9C7D-B9F9-4EA6-A759-6524E3F51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831E1-044E-4D12-93BB-8850D75E4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Entropy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46B86-3A59-49B6-8863-170E3C2C30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DC0FA-3CF7-4EB5-98B8-9052E18694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9AD3B-1DA2-4DC2-A461-1E65E116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48" y="1291361"/>
            <a:ext cx="8660129" cy="57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52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Translating a language into binary, the entropy is the average number of bits required to store a letter of the language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Entropy of a message * length of message = amount of information contained in that message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On average, a lossless compression scheme cannot compress a message to have more than 1 bit of information per bit of compressed message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Uncompressed, English has between 0.6 and 1.3 bits of entropy per character of the message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Entropy applied to language:</a:t>
            </a:r>
            <a:endParaRPr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323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6F560-C0D3-41BB-A596-136524081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EC614-F3EB-4DBD-970F-1153C824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 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01F6-F093-4EAC-9EBD-627CF19B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0957-0071-4F30-B7DB-5A1055472937}"/>
              </a:ext>
            </a:extLst>
          </p:cNvPr>
          <p:cNvSpPr>
            <a:spLocks noGrp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kern="12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95C73-D257-418C-9D5F-CF9529B7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605785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D853B5-9C90-4773-BEEB-815F21D1F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0FF88-9DFA-4FBE-B1CB-838CEFC0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01155-31B5-4D13-AEBA-DD3D8A139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1F012-B3A1-403A-AF0D-D9DE5768E0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1D150-E8E7-4A3A-A6E3-1F745E4F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77" y="1417097"/>
            <a:ext cx="8405404" cy="56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8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body" idx="1"/>
          </p:nvPr>
        </p:nvSpPr>
        <p:spPr>
          <a:xfrm>
            <a:off x="220868" y="1418834"/>
            <a:ext cx="9716710" cy="8092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"Weissman scores" are a made-up metric for Silicon Valley (TV)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-US" sz="4000"/>
              <a:t>A final note on compression evaluation</a:t>
            </a:r>
          </a:p>
        </p:txBody>
      </p:sp>
      <p:pic>
        <p:nvPicPr>
          <p:cNvPr id="534" name="Google Shape;5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51" y="2502531"/>
            <a:ext cx="3037712" cy="202310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65" y="4139039"/>
            <a:ext cx="2959197" cy="29591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6" name="Google Shape;536;p51" descr="silicon_valley_huffma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904" y="2228123"/>
            <a:ext cx="6693846" cy="43160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7" name="Google Shape;537;p51"/>
          <p:cNvSpPr/>
          <p:nvPr/>
        </p:nvSpPr>
        <p:spPr>
          <a:xfrm>
            <a:off x="3840858" y="3625469"/>
            <a:ext cx="1521377" cy="1521377"/>
          </a:xfrm>
          <a:prstGeom prst="ellipse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38" name="Google Shape;538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5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377922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fld id="{049DC8E1-D369-0F48-9062-BB068AFD07CE}" type="datetime1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377922" rtl="0" eaLnBrk="1" fontAlgn="auto" latinLnBrk="0" hangingPunct="1">
                <a:lnSpc>
                  <a:spcPct val="8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itchFamily="16" charset="0"/>
                <a:buNone/>
                <a:tabLst>
                  <a:tab pos="0" algn="l"/>
                  <a:tab pos="457063" algn="l"/>
                  <a:tab pos="914126" algn="l"/>
                  <a:tab pos="1371189" algn="l"/>
                  <a:tab pos="1828251" algn="l"/>
                  <a:tab pos="2285314" algn="l"/>
                  <a:tab pos="2742377" algn="l"/>
                  <a:tab pos="3199440" algn="l"/>
                  <a:tab pos="3656503" algn="l"/>
                  <a:tab pos="4113566" algn="l"/>
                  <a:tab pos="4570628" algn="l"/>
                  <a:tab pos="5027691" algn="l"/>
                  <a:tab pos="5484754" algn="l"/>
                  <a:tab pos="5941817" algn="l"/>
                  <a:tab pos="6398880" algn="l"/>
                  <a:tab pos="6855943" algn="l"/>
                  <a:tab pos="7313005" algn="l"/>
                  <a:tab pos="7770068" algn="l"/>
                  <a:tab pos="8227131" algn="l"/>
                  <a:tab pos="8684194" algn="l"/>
                  <a:tab pos="9141257" algn="l"/>
                </a:tabLst>
                <a:defRPr/>
              </a:pPr>
              <a:t>2/23/22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CourseMIRROR Reflections (confusing)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Huffman compression algorithm steps</a:t>
            </a:r>
          </a:p>
          <a:p>
            <a:r>
              <a:rPr lang="en-US" dirty="0"/>
              <a:t>Tree serialization/storage/encoding</a:t>
            </a:r>
          </a:p>
          <a:p>
            <a:r>
              <a:rPr lang="en-US" dirty="0"/>
              <a:t>The difference between the compression algorithm and what’s written to the file</a:t>
            </a:r>
          </a:p>
          <a:p>
            <a:r>
              <a:rPr lang="en-US" dirty="0"/>
              <a:t>why to use an RST to implement a Huffman tree</a:t>
            </a:r>
          </a:p>
          <a:p>
            <a:r>
              <a:rPr lang="en-US" dirty="0"/>
              <a:t>Why do we need to use a buffer to process bits?</a:t>
            </a:r>
          </a:p>
          <a:p>
            <a:r>
              <a:rPr lang="en-US" dirty="0"/>
              <a:t>The most confusing part about class was the pairing of nodes in the new tree.</a:t>
            </a:r>
          </a:p>
          <a:p>
            <a:r>
              <a:rPr lang="en-US" dirty="0"/>
              <a:t>The way to construct the forest in </a:t>
            </a:r>
            <a:r>
              <a:rPr lang="en-US" dirty="0" err="1"/>
              <a:t>Huffmans</a:t>
            </a:r>
            <a:r>
              <a:rPr lang="en-US" dirty="0"/>
              <a:t> compression can be a bit tricky as there are multiple ways to construct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8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0BCE-613C-4BD0-8F71-6C3852CB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F5A0-B11F-40D6-9195-BC71164B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0BA94-2CF6-4EE7-B2FE-174F452F99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E0A7-D211-47E6-B149-C40DDC6E7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8BC9A-123D-4C29-8D53-F74407AA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" y="1277409"/>
            <a:ext cx="8666661" cy="57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3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Representing tries as bitstrings</a:t>
            </a:r>
            <a:endParaRPr/>
          </a:p>
        </p:txBody>
      </p:sp>
      <p:pic>
        <p:nvPicPr>
          <p:cNvPr id="193" name="Google Shape;193;p22" descr="trie_wr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" y="1308721"/>
            <a:ext cx="9068752" cy="533840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4DF73F-E2B2-8841-B79B-360A2F0724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933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671476-887C-4497-960F-DE68AE5A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02797C-BA24-42F1-8D49-CC3A2006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Huffman Compression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50332-9BDD-4BE5-9D4E-2202C2DBC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D385-0E81-4028-81F2-93D34BE5EA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3B930-CCD2-486B-8284-461D0023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1300157"/>
            <a:ext cx="8491245" cy="56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Encoding approach: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input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Compute frequencies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Build trie/codeword table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Write out trie as a bitstring to compressed file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Write out character count of input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table to write out the codeword for each input character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Decoding approach: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trie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character count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trie to decode bitstring of compressed file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Huffman pseudocode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5A5A41-B04E-A746-A627-60E9C316B3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11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7890</TotalTime>
  <Words>3302</Words>
  <Application>Microsoft Macintosh PowerPoint</Application>
  <PresentationFormat>Custom</PresentationFormat>
  <Paragraphs>525</Paragraphs>
  <Slides>49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Acumin Pro ExtraCondensed</vt:lpstr>
      <vt:lpstr>Acumin Pro Medium</vt:lpstr>
      <vt:lpstr>Arial</vt:lpstr>
      <vt:lpstr>Calibri</vt:lpstr>
      <vt:lpstr>Calibri Light</vt:lpstr>
      <vt:lpstr>Droid Sans</vt:lpstr>
      <vt:lpstr>Helvetica</vt:lpstr>
      <vt:lpstr>Times New Roman</vt:lpstr>
      <vt:lpstr>United Sans Cond Medium</vt:lpstr>
      <vt:lpstr>United Sans Reg Medium</vt:lpstr>
      <vt:lpstr>1_Office Theme</vt:lpstr>
      <vt:lpstr>Office Theme</vt:lpstr>
      <vt:lpstr>2_Office Theme</vt:lpstr>
      <vt:lpstr>1_Pitt_minimal</vt:lpstr>
      <vt:lpstr>3_Office Theme</vt:lpstr>
      <vt:lpstr>Algorithms and Data Structures 2 CS 1501</vt:lpstr>
      <vt:lpstr>Announcements</vt:lpstr>
      <vt:lpstr>Previous lecture …</vt:lpstr>
      <vt:lpstr>CourseMIRROR Reflections (interesting)</vt:lpstr>
      <vt:lpstr>CourseMIRROR Reflections (confusing)</vt:lpstr>
      <vt:lpstr>Binary I/O</vt:lpstr>
      <vt:lpstr>Representing tries as bitstrings</vt:lpstr>
      <vt:lpstr>Huffman Compression Example</vt:lpstr>
      <vt:lpstr>Huffman pseudocode</vt:lpstr>
      <vt:lpstr>How do we determine character frequencies?</vt:lpstr>
      <vt:lpstr>How do we determine character frequencies?</vt:lpstr>
      <vt:lpstr>How do we determine character frequencies?</vt:lpstr>
      <vt:lpstr>Adaptive Huffman</vt:lpstr>
      <vt:lpstr>Further implementation concerns</vt:lpstr>
      <vt:lpstr>Ok, so how good is Huffman compression</vt:lpstr>
      <vt:lpstr>Problem of the Day</vt:lpstr>
      <vt:lpstr>Problem of the Day: Lossless Compression</vt:lpstr>
      <vt:lpstr>Subproblem: Prefix-free Compression</vt:lpstr>
      <vt:lpstr>That seems like a bit of a caveat...</vt:lpstr>
      <vt:lpstr>Run length encoding</vt:lpstr>
      <vt:lpstr>Run-length Encoding</vt:lpstr>
      <vt:lpstr>What else can we do to compress files?</vt:lpstr>
      <vt:lpstr>Patterns are compressible, need a general approach</vt:lpstr>
      <vt:lpstr>How do we know that “the” will be in our file?</vt:lpstr>
      <vt:lpstr>LZW compression</vt:lpstr>
      <vt:lpstr>LZW compression example</vt:lpstr>
      <vt:lpstr>LZW expansion</vt:lpstr>
      <vt:lpstr>LZW expansion example</vt:lpstr>
      <vt:lpstr>How does this work out?</vt:lpstr>
      <vt:lpstr>LZW Example</vt:lpstr>
      <vt:lpstr>Just one tiny little issue to sort out...</vt:lpstr>
      <vt:lpstr>LZW corner case example</vt:lpstr>
      <vt:lpstr>LZW Corner Case</vt:lpstr>
      <vt:lpstr>LZW implementation concerns:  codebook</vt:lpstr>
      <vt:lpstr>Further implementation issues:  codeword size</vt:lpstr>
      <vt:lpstr>Variable width codewords</vt:lpstr>
      <vt:lpstr>Adaptive Codeword Size</vt:lpstr>
      <vt:lpstr>Even further implementation issues:  codebook size</vt:lpstr>
      <vt:lpstr>The showdown you’ve all been waiting for...</vt:lpstr>
      <vt:lpstr>So lossless compression apps use LZW?</vt:lpstr>
      <vt:lpstr>DEFLATE et al achieve even better general compression?</vt:lpstr>
      <vt:lpstr>Can we reason about how much a file can be compressed?</vt:lpstr>
      <vt:lpstr>Information theory in a single slide...</vt:lpstr>
      <vt:lpstr>Entropy Equation</vt:lpstr>
      <vt:lpstr>Entropy applied to language:</vt:lpstr>
      <vt:lpstr>Assignment 2 runtime analysis</vt:lpstr>
      <vt:lpstr>Lab 6</vt:lpstr>
      <vt:lpstr>A final note on compression evaluation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2022-02-23T17:55:46Z</dcterms:modified>
</cp:coreProperties>
</file>